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1" r:id="rId2"/>
    <p:sldMasterId id="2147483664" r:id="rId3"/>
  </p:sldMasterIdLst>
  <p:notesMasterIdLst>
    <p:notesMasterId r:id="rId18"/>
  </p:notesMasterIdLst>
  <p:sldIdLst>
    <p:sldId id="345" r:id="rId4"/>
    <p:sldId id="346" r:id="rId5"/>
    <p:sldId id="335" r:id="rId6"/>
    <p:sldId id="331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7" r:id="rId17"/>
  </p:sldIdLst>
  <p:sldSz cx="9144000" cy="6858000" type="screen4x3"/>
  <p:notesSz cx="6858000" cy="9144000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4A"/>
    <a:srgbClr val="757E93"/>
    <a:srgbClr val="66676C"/>
    <a:srgbClr val="5D5E63"/>
    <a:srgbClr val="47484B"/>
    <a:srgbClr val="76777C"/>
    <a:srgbClr val="72798C"/>
    <a:srgbClr val="FF3300"/>
    <a:srgbClr val="FF9933"/>
    <a:srgbClr val="BC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 autoAdjust="0"/>
    <p:restoredTop sz="94660"/>
  </p:normalViewPr>
  <p:slideViewPr>
    <p:cSldViewPr snapToGrid="0">
      <p:cViewPr>
        <p:scale>
          <a:sx n="100" d="100"/>
          <a:sy n="100" d="100"/>
        </p:scale>
        <p:origin x="2008" y="4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3312B-6005-1245-8CDD-CAE35AC82870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A42C3-3128-BB4D-B78B-44B195C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1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1075334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AAC51-0B12-064F-A2F1-6168165730C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65"/>
            <a:ext cx="9140663" cy="4901680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84946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" y="640714"/>
            <a:ext cx="2056685" cy="3564922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05" y="640714"/>
            <a:ext cx="2056685" cy="3564922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45" y="627289"/>
            <a:ext cx="2056685" cy="35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65"/>
            <a:ext cx="9140663" cy="4901680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84946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" y="640715"/>
            <a:ext cx="2056685" cy="3564922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06" y="640715"/>
            <a:ext cx="2056685" cy="3564922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46" y="627290"/>
            <a:ext cx="2056685" cy="356492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65"/>
            <a:ext cx="9140663" cy="4901680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84946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" y="640715"/>
            <a:ext cx="2056685" cy="3564922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06" y="640715"/>
            <a:ext cx="2056685" cy="3564922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46" y="627290"/>
            <a:ext cx="2056685" cy="356492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607E3-2388-45F6-8334-9551E5D4165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606BC-8AB3-4269-911F-2A8DC2C05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418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418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5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418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18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914418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525"/>
            <a:ext cx="9140808" cy="522922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8"/>
            <a:ext cx="9144000" cy="1759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35114" y="6439092"/>
            <a:ext cx="48818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18"/>
            <a:r>
              <a:rPr lang="en-US" sz="2000" b="1" dirty="0">
                <a:ln w="15875">
                  <a:noFill/>
                  <a:round/>
                </a:ln>
                <a:solidFill>
                  <a:srgbClr val="000000"/>
                </a:solidFill>
                <a:latin typeface="Eurostile" panose="020B0504020202050204" pitchFamily="34" charset="0"/>
              </a:rPr>
              <a:t>(Animated Slide)</a:t>
            </a:r>
            <a:endParaRPr lang="en-US" sz="2000" dirty="0">
              <a:ln w="15875">
                <a:noFill/>
                <a:round/>
              </a:ln>
              <a:solidFill>
                <a:srgbClr val="00000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light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17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8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4" name="floorligh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50"/>
            <a:ext cx="9144000" cy="16287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21081" y="2234877"/>
            <a:ext cx="3997234" cy="11118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68111"/>
            <a:endParaRPr lang="en-US" sz="1512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9583" y="2573415"/>
            <a:ext cx="7160229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18" rtl="1"/>
            <a:r>
              <a:rPr lang="ar-SA" sz="2857" b="1" dirty="0">
                <a:solidFill>
                  <a:srgbClr val="1F2727"/>
                </a:solidFill>
                <a:latin typeface="KufiStandardGK" charset="-78"/>
                <a:ea typeface="KufiStandardGK" charset="-78"/>
                <a:cs typeface="KufiStandardGK" charset="-78"/>
              </a:rPr>
              <a:t>شبكات التواصل الاجتماعي</a:t>
            </a:r>
            <a:endParaRPr lang="en-US" sz="1429" b="1" dirty="0">
              <a:solidFill>
                <a:srgbClr val="1F2727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851" y="2566524"/>
            <a:ext cx="3628571" cy="453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6552" y="6211158"/>
            <a:ext cx="7160229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18" rtl="1"/>
            <a:r>
              <a:rPr lang="ar-SA" sz="2857" b="1" dirty="0" smtClean="0">
                <a:solidFill>
                  <a:schemeClr val="bg1"/>
                </a:solidFill>
                <a:latin typeface="KufiStandardGK" charset="-78"/>
                <a:ea typeface="KufiStandardGK" charset="-78"/>
                <a:cs typeface="KufiStandardGK" charset="-78"/>
              </a:rPr>
              <a:t>الجانب العملي</a:t>
            </a:r>
            <a:endParaRPr lang="en-US" sz="1429" b="1" dirty="0">
              <a:solidFill>
                <a:schemeClr val="bg1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9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02" y="812740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4"/>
            <a:ext cx="7159955" cy="3052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3094" y="1275437"/>
            <a:ext cx="471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ثانياً:التعرف</a:t>
            </a:r>
            <a:r>
              <a:rPr lang="ar-SA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على لوحة التحكم الخاصة بمدونة </a:t>
            </a:r>
            <a:r>
              <a:rPr lang="en-US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789" y="4533551"/>
            <a:ext cx="7458074" cy="23386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660323" y="6128121"/>
            <a:ext cx="5195740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18" y="4529138"/>
              <a:ext cx="2087564" cy="2328862"/>
              <a:chOff x="4768848" y="369888"/>
              <a:chExt cx="2087564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48" y="373062"/>
                <a:ext cx="2087564" cy="2322511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8987" y="4740753"/>
            <a:ext cx="74007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sz="1600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المُشاركات: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هذه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التبويبة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تسمح لك بإنشاء مشاركاتك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 المواضيع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والمقالات التي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ستكتبينها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مدرجة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في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ترتيب زمني عكسي على الصفحة الرئيسية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الخاصة بك.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نظرا الى هذا الترتيب الزمني العكسي، فانه يقصد ان يكون لمشاركاتك وقت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محدد، حيث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يتم أرشفة أقدم مشاركة على أساس الشهر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والسنة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،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وبسبب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الطبيعة الزمنية للمشاركات فان هذا يجعلها اجتماعية اكثر بحيث يمكنك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استخدام إضافات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المشاركة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الاجتماعية،  المتوفرة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للسماح للمستخدمين بتبادل مشاركاتك في الشبكات الاجتماعية مثل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تويتر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، الفيس بوك،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جوجل.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347" b="24947"/>
          <a:stretch/>
        </p:blipFill>
        <p:spPr>
          <a:xfrm>
            <a:off x="925399" y="1678875"/>
            <a:ext cx="6834224" cy="24981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flipH="1" flipV="1">
            <a:off x="7050179" y="2201401"/>
            <a:ext cx="759545" cy="12953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02" y="812740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4"/>
            <a:ext cx="7159955" cy="3052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3094" y="1275437"/>
            <a:ext cx="471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ثانياً:التعرف</a:t>
            </a:r>
            <a:r>
              <a:rPr lang="ar-SA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على لوحة التحكم الخاصة بمدونة </a:t>
            </a:r>
            <a:r>
              <a:rPr lang="en-US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789" y="4533551"/>
            <a:ext cx="7458074" cy="23386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660323" y="6128121"/>
            <a:ext cx="5195740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18" y="4529138"/>
              <a:ext cx="2087564" cy="2328862"/>
              <a:chOff x="4768848" y="369888"/>
              <a:chExt cx="2087564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48" y="373062"/>
                <a:ext cx="2087564" cy="2322511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8987" y="4664553"/>
            <a:ext cx="74007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إحصائيات: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تعطيك بعض الاحصائيات عن زوار مدونتك، ومصادر الزيارات، والأنظمة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والمتصفحات المستخدمة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، وأي المقالات تلقى زيارات أكثر من الأخرى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تعليقات: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تعطيك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خيار متابعة الردود والتعليق عليها في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حال ورود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التعليقات حول مشاركاتك ومواضيعك المدونة،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 حذفها في كانت غير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مناسبة.</a:t>
            </a:r>
          </a:p>
          <a:p>
            <a:pPr algn="justLow" rtl="1"/>
            <a:r>
              <a:rPr lang="ar-SA" sz="1600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الأرباح: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تعطيك خيار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إدارة الأرباح المخصصة لك، في حال كان لديك عدد زوار مرتفع، فمن الممكن استغلال المساحة بالإعلانات.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347" b="24947"/>
          <a:stretch/>
        </p:blipFill>
        <p:spPr>
          <a:xfrm>
            <a:off x="925399" y="1678875"/>
            <a:ext cx="6834224" cy="24981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flipH="1" flipV="1">
            <a:off x="7050179" y="2201401"/>
            <a:ext cx="759545" cy="12953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02" y="812740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4"/>
            <a:ext cx="7159955" cy="3052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3094" y="1275437"/>
            <a:ext cx="471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ثانياً:التعرف</a:t>
            </a:r>
            <a:r>
              <a:rPr lang="ar-SA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على لوحة التحكم الخاصة بمدونة </a:t>
            </a:r>
            <a:r>
              <a:rPr lang="en-US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789" y="4533551"/>
            <a:ext cx="7458074" cy="23386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660323" y="6128121"/>
            <a:ext cx="5195740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18" y="4529138"/>
              <a:ext cx="2087564" cy="2328862"/>
              <a:chOff x="4768848" y="369888"/>
              <a:chExt cx="2087564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48" y="373062"/>
                <a:ext cx="2087564" cy="2322511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8987" y="4689953"/>
            <a:ext cx="74007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الصفحات: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الهدف من الصفحات ان تكون ثابتة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ذات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نفس نوع المحتوى مثل صفحة “الخصوصية” ، “شروط الخدمة” او صفحة “اتصل بنا” او “نبذة عنا”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، ولا تتيح خيار المشاركة الاجتماعية لا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تتضمن غالباً أزرار المشاركة الاجتماعية أو التعليقات و على عكس </a:t>
            </a:r>
            <a:r>
              <a:rPr lang="ar-SA" sz="160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المشاركات.</a:t>
            </a:r>
          </a:p>
          <a:p>
            <a:pPr algn="r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التخطيط: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يمكنك خيار التخطيط من البدء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بالتعديل على مظهر مدونتك،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يحيث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يمكنك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عرض شريط بحث، قائمة بالمقالات، قائمة بأكثر المقالات قراءة أو أحدثها، تذييل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للصفحة.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347" b="24947"/>
          <a:stretch/>
        </p:blipFill>
        <p:spPr>
          <a:xfrm>
            <a:off x="925399" y="1678875"/>
            <a:ext cx="6834224" cy="24981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flipH="1" flipV="1">
            <a:off x="7050179" y="2201401"/>
            <a:ext cx="759545" cy="12953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02" y="812740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4"/>
            <a:ext cx="7159955" cy="3052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3094" y="1275437"/>
            <a:ext cx="471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ثانياً:التعرف</a:t>
            </a:r>
            <a:r>
              <a:rPr lang="ar-SA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على لوحة التحكم الخاصة بمدونة </a:t>
            </a:r>
            <a:r>
              <a:rPr lang="en-US" b="1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789" y="4533551"/>
            <a:ext cx="7458074" cy="23386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660323" y="6128121"/>
            <a:ext cx="5195740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18" y="4529138"/>
              <a:ext cx="2087564" cy="2328862"/>
              <a:chOff x="4768848" y="369888"/>
              <a:chExt cx="2087564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48" y="373062"/>
                <a:ext cx="2087564" cy="2322511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8987" y="4753453"/>
            <a:ext cx="7400708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المظهر :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يمكنك خيار المظهر من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اختيار القالب التي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تريدنه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لمدونتك،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بحيث يمكنك التحكم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بالخلفية والألوان وشكل الموقع، ولكن لا يؤثر على المحتوى أو ترتيب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المعلومات. </a:t>
            </a:r>
          </a:p>
          <a:p>
            <a:pPr algn="r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إعدادات :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هنا يمكنك التحكم بإعدادات مدونتك، مثل النطاق الزمني، اللغة، البريد الإلكتروني المستخدم للمراسلات، بعض إعدادات التعليقات والمشاركات، والأهم، اسم المدونة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ووصفها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r="347" b="24947"/>
          <a:stretch/>
        </p:blipFill>
        <p:spPr>
          <a:xfrm>
            <a:off x="925399" y="1678875"/>
            <a:ext cx="6834224" cy="249818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flipH="1" flipV="1">
            <a:off x="7050178" y="2201400"/>
            <a:ext cx="759545" cy="14815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525"/>
            <a:ext cx="9140808" cy="522922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8"/>
            <a:ext cx="9144000" cy="1759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35114" y="6439092"/>
            <a:ext cx="48818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18"/>
            <a:r>
              <a:rPr lang="en-US" sz="2000" b="1" dirty="0">
                <a:ln w="15875">
                  <a:noFill/>
                  <a:round/>
                </a:ln>
                <a:solidFill>
                  <a:srgbClr val="000000"/>
                </a:solidFill>
                <a:latin typeface="Eurostile" panose="020B0504020202050204" pitchFamily="34" charset="0"/>
              </a:rPr>
              <a:t>(Animated Slide)</a:t>
            </a:r>
            <a:endParaRPr lang="en-US" sz="2000" dirty="0">
              <a:ln w="15875">
                <a:noFill/>
                <a:round/>
              </a:ln>
              <a:solidFill>
                <a:srgbClr val="00000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light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17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8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4" name="floorligh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50"/>
            <a:ext cx="9144000" cy="16287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21081" y="2234877"/>
            <a:ext cx="3997234" cy="11118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68111"/>
            <a:endParaRPr lang="en-US" sz="1512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9583" y="2573415"/>
            <a:ext cx="7160229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18" rtl="1"/>
            <a:r>
              <a:rPr lang="ar-SA" sz="2857" b="1" dirty="0">
                <a:solidFill>
                  <a:srgbClr val="1F2727"/>
                </a:solidFill>
                <a:latin typeface="KufiStandardGK" charset="-78"/>
                <a:ea typeface="KufiStandardGK" charset="-78"/>
                <a:cs typeface="KufiStandardGK" charset="-78"/>
              </a:rPr>
              <a:t>شبكات التواصل الاجتماعي</a:t>
            </a:r>
            <a:endParaRPr lang="en-US" sz="1429" b="1" dirty="0">
              <a:solidFill>
                <a:srgbClr val="1F2727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851" y="2566524"/>
            <a:ext cx="3628571" cy="453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6552" y="6211158"/>
            <a:ext cx="7160229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18" rtl="1"/>
            <a:r>
              <a:rPr lang="ar-SA" sz="2857" b="1" dirty="0" smtClean="0">
                <a:solidFill>
                  <a:srgbClr val="FFFFFF"/>
                </a:solidFill>
                <a:latin typeface="KufiStandardGK" charset="-78"/>
                <a:ea typeface="KufiStandardGK" charset="-78"/>
                <a:cs typeface="KufiStandardGK" charset="-78"/>
              </a:rPr>
              <a:t>الجانب العملي</a:t>
            </a:r>
            <a:endParaRPr lang="en-US" sz="1429" b="1" dirty="0">
              <a:solidFill>
                <a:srgbClr val="FFFFFF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33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6777C"/>
            </a:gs>
            <a:gs pos="0">
              <a:srgbClr val="66676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0712"/>
            <a:ext cx="9157127" cy="162877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62" y="609974"/>
            <a:ext cx="2780788" cy="3410437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35" y="621126"/>
            <a:ext cx="2780788" cy="3410437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" y="616332"/>
            <a:ext cx="2780788" cy="34104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6061" y="1079894"/>
            <a:ext cx="8050364" cy="367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8" rtl="1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9" name="trim_whit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0804"/>
            <a:ext cx="9144000" cy="348615"/>
          </a:xfrm>
          <a:prstGeom prst="rect">
            <a:avLst/>
          </a:prstGeom>
        </p:spPr>
      </p:pic>
      <p:grpSp>
        <p:nvGrpSpPr>
          <p:cNvPr id="39" name="组合 13">
            <a:extLst>
              <a:ext uri="{FF2B5EF4-FFF2-40B4-BE49-F238E27FC236}">
                <a16:creationId xmlns:a16="http://schemas.microsoft.com/office/drawing/2014/main" xmlns="" id="{AABC3D2E-69C9-48F9-A9E1-5E5A898AFD8A}"/>
              </a:ext>
            </a:extLst>
          </p:cNvPr>
          <p:cNvGrpSpPr/>
          <p:nvPr/>
        </p:nvGrpSpPr>
        <p:grpSpPr>
          <a:xfrm>
            <a:off x="2225982" y="76249"/>
            <a:ext cx="670217" cy="686846"/>
            <a:chOff x="1796902" y="747113"/>
            <a:chExt cx="893623" cy="915795"/>
          </a:xfrm>
          <a:solidFill>
            <a:sysClr val="window" lastClr="FFFFFF"/>
          </a:solidFill>
        </p:grpSpPr>
        <p:sp>
          <p:nvSpPr>
            <p:cNvPr id="40" name="椭圆 7">
              <a:extLst>
                <a:ext uri="{FF2B5EF4-FFF2-40B4-BE49-F238E27FC236}">
                  <a16:creationId xmlns:a16="http://schemas.microsoft.com/office/drawing/2014/main" xmlns="" id="{85665D1E-A0DF-4ED8-9092-45EB9E0F59D6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588" kern="0">
                <a:solidFill>
                  <a:prstClr val="white"/>
                </a:solidFill>
              </a:endParaRPr>
            </a:p>
          </p:txBody>
        </p:sp>
        <p:cxnSp>
          <p:nvCxnSpPr>
            <p:cNvPr id="41" name="直接连接符 2">
              <a:extLst>
                <a:ext uri="{FF2B5EF4-FFF2-40B4-BE49-F238E27FC236}">
                  <a16:creationId xmlns:a16="http://schemas.microsoft.com/office/drawing/2014/main" xmlns="" id="{B69D1C46-ED13-43F4-891B-9CE393538170}"/>
                </a:ext>
              </a:extLst>
            </p:cNvPr>
            <p:cNvCxnSpPr/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2" name="直接连接符 4">
              <a:extLst>
                <a:ext uri="{FF2B5EF4-FFF2-40B4-BE49-F238E27FC236}">
                  <a16:creationId xmlns:a16="http://schemas.microsoft.com/office/drawing/2014/main" xmlns="" id="{F81BA4E6-0A5D-407A-80FC-0B3B13F396AF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3" name="直接连接符 12">
              <a:extLst>
                <a:ext uri="{FF2B5EF4-FFF2-40B4-BE49-F238E27FC236}">
                  <a16:creationId xmlns:a16="http://schemas.microsoft.com/office/drawing/2014/main" xmlns="" id="{B998E46A-D53F-468C-BD1C-1D2C9B17E7B1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44" name="组合 14">
            <a:extLst>
              <a:ext uri="{FF2B5EF4-FFF2-40B4-BE49-F238E27FC236}">
                <a16:creationId xmlns:a16="http://schemas.microsoft.com/office/drawing/2014/main" xmlns="" id="{CC446613-31F8-45F1-B47D-1DA573FF617A}"/>
              </a:ext>
            </a:extLst>
          </p:cNvPr>
          <p:cNvGrpSpPr/>
          <p:nvPr/>
        </p:nvGrpSpPr>
        <p:grpSpPr>
          <a:xfrm flipH="1">
            <a:off x="5746534" y="85805"/>
            <a:ext cx="670217" cy="686846"/>
            <a:chOff x="2005448" y="747113"/>
            <a:chExt cx="893623" cy="915795"/>
          </a:xfrm>
          <a:solidFill>
            <a:sysClr val="window" lastClr="FFFFFF"/>
          </a:solidFill>
        </p:grpSpPr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90C62C9A-C188-43A4-BEB4-9CC58EC026DB}"/>
                </a:ext>
              </a:extLst>
            </p:cNvPr>
            <p:cNvSpPr/>
            <p:nvPr/>
          </p:nvSpPr>
          <p:spPr>
            <a:xfrm>
              <a:off x="2356061" y="1386983"/>
              <a:ext cx="275925" cy="275925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588" kern="0">
                <a:solidFill>
                  <a:prstClr val="white"/>
                </a:solidFill>
              </a:endParaRPr>
            </a:p>
          </p:txBody>
        </p:sp>
        <p:cxnSp>
          <p:nvCxnSpPr>
            <p:cNvPr id="46" name="直接连接符 16">
              <a:extLst>
                <a:ext uri="{FF2B5EF4-FFF2-40B4-BE49-F238E27FC236}">
                  <a16:creationId xmlns:a16="http://schemas.microsoft.com/office/drawing/2014/main" xmlns="" id="{36A0689C-A48B-4D98-B078-393145124D5F}"/>
                </a:ext>
              </a:extLst>
            </p:cNvPr>
            <p:cNvCxnSpPr/>
            <p:nvPr/>
          </p:nvCxnSpPr>
          <p:spPr>
            <a:xfrm flipH="1" flipV="1">
              <a:off x="2016081" y="1524945"/>
              <a:ext cx="339980" cy="1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7" name="直接连接符 17">
              <a:extLst>
                <a:ext uri="{FF2B5EF4-FFF2-40B4-BE49-F238E27FC236}">
                  <a16:creationId xmlns:a16="http://schemas.microsoft.com/office/drawing/2014/main" xmlns="" id="{30B548D7-4E99-4EA2-8865-E77D501AD36A}"/>
                </a:ext>
              </a:extLst>
            </p:cNvPr>
            <p:cNvCxnSpPr/>
            <p:nvPr/>
          </p:nvCxnSpPr>
          <p:spPr>
            <a:xfrm flipV="1">
              <a:off x="2026715" y="759854"/>
              <a:ext cx="0" cy="775724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8" name="直接连接符 18">
              <a:extLst>
                <a:ext uri="{FF2B5EF4-FFF2-40B4-BE49-F238E27FC236}">
                  <a16:creationId xmlns:a16="http://schemas.microsoft.com/office/drawing/2014/main" xmlns="" id="{AFD56DAB-9D9C-4B9E-87C7-35AA90ED33C0}"/>
                </a:ext>
              </a:extLst>
            </p:cNvPr>
            <p:cNvCxnSpPr/>
            <p:nvPr/>
          </p:nvCxnSpPr>
          <p:spPr>
            <a:xfrm>
              <a:off x="2005448" y="747113"/>
              <a:ext cx="893623" cy="0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65" name="矩形: 圆角 20">
            <a:extLst>
              <a:ext uri="{FF2B5EF4-FFF2-40B4-BE49-F238E27FC236}">
                <a16:creationId xmlns:a16="http://schemas.microsoft.com/office/drawing/2014/main" xmlns="" id="{02C66BE2-4DA2-411E-B5A8-C1D8F5FBE91E}"/>
              </a:ext>
            </a:extLst>
          </p:cNvPr>
          <p:cNvSpPr/>
          <p:nvPr/>
        </p:nvSpPr>
        <p:spPr>
          <a:xfrm>
            <a:off x="1727596" y="5457188"/>
            <a:ext cx="4689155" cy="1131608"/>
          </a:xfrm>
          <a:prstGeom prst="roundRect">
            <a:avLst>
              <a:gd name="adj" fmla="val 23378"/>
            </a:avLst>
          </a:prstGeom>
          <a:solidFill>
            <a:sysClr val="window" lastClr="FFFFFF"/>
          </a:solidFill>
          <a:ln w="38100" cap="flat" cmpd="sng" algn="ctr">
            <a:solidFill>
              <a:srgbClr val="F6BD2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143" kern="0">
              <a:solidFill>
                <a:prstClr val="white"/>
              </a:solidFill>
              <a:latin typeface="Arial" panose="020B0604020202020204" pitchFamily="34" charset="0"/>
              <a:ea typeface="等线" charset="-122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95518" y="5426329"/>
            <a:ext cx="4715217" cy="2290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8111" rtl="1"/>
            <a:endParaRPr lang="ar-SA" sz="1714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ctr" defTabSz="768111" rtl="1"/>
            <a:r>
              <a:rPr lang="ar-SA" sz="1714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حتماً ستحققون أكثر مما تحلمون، فقط عليكم التركيز والإبداع في تقديم الأفكار وتنفيذها </a:t>
            </a:r>
          </a:p>
          <a:p>
            <a:pPr algn="ctr" defTabSz="768111" rtl="1"/>
            <a:r>
              <a:rPr lang="ar-SA" sz="20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20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ar-SA" sz="20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ctr" defTabSz="768111" rtl="1"/>
            <a:r>
              <a:rPr lang="ar-SA" sz="1714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714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1714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1714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ar-SA" sz="1714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89869" y="1505717"/>
            <a:ext cx="7046556" cy="7695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defTabSz="768111" rtl="1"/>
            <a:r>
              <a:rPr lang="ar-SA" sz="1600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في نهاية المحاضرة ستكون الطالبة قادرة على أن :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تُنشأ حساباً في الجي ميل </a:t>
            </a:r>
            <a:r>
              <a:rPr lang="en-US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.GMAIL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تُنشأ حساباِ 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في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موقع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تُنشأ مدونة في موقع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endParaRPr lang="en-US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تصمم ملفها الشخصي في موقع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تعرف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لوحة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التحكم الخاصة بمدونة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تُدرج صوره شخصية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لحسابها في </a:t>
            </a:r>
            <a:r>
              <a:rPr lang="ar-SA" sz="16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تُنشأ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تدوينة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شخصية في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في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تُحرر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النصوص في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في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بلوجر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 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تُضيف وسائط متعددة في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التدونية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الشخصية.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معاينة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التدوينة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الشخصية قبل نشرها.</a:t>
            </a: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تنشر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التدوينة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الشخصية.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تُتُبدي رأيها بالتعليق على </a:t>
            </a:r>
            <a:r>
              <a:rPr lang="ar-SA" sz="16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تدوينة</a:t>
            </a:r>
            <a:r>
              <a:rPr lang="ar-SA" sz="16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صديقاتها.</a:t>
            </a:r>
            <a:endParaRPr lang="ar-SA" sz="16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286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244933" indent="-244933" algn="justLow" defTabSz="768111" rtl="1">
              <a:buFont typeface="Arial" charset="0"/>
              <a:buChar char="•"/>
            </a:pPr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defTabSz="768111" rtl="1"/>
            <a:endParaRPr lang="ar-SA" sz="1429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69795" y="1089420"/>
            <a:ext cx="509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8111" rtl="1"/>
            <a:r>
              <a:rPr lang="ar-SA" sz="2000" b="1" dirty="0">
                <a:solidFill>
                  <a:srgbClr val="941651"/>
                </a:solidFill>
                <a:latin typeface="KufiStandardGK" charset="-78"/>
                <a:ea typeface="KufiStandardGK" charset="-78"/>
                <a:cs typeface="KufiStandardGK" charset="-78"/>
              </a:rPr>
              <a:t>الأهداف </a:t>
            </a:r>
            <a:r>
              <a:rPr lang="ar-SA" sz="2000" b="1" dirty="0" smtClean="0">
                <a:solidFill>
                  <a:srgbClr val="941651"/>
                </a:solidFill>
                <a:latin typeface="KufiStandardGK" charset="-78"/>
                <a:ea typeface="KufiStandardGK" charset="-78"/>
                <a:cs typeface="KufiStandardGK" charset="-78"/>
              </a:rPr>
              <a:t>الأدائية</a:t>
            </a:r>
            <a:endParaRPr lang="en-US" sz="2000" b="1" dirty="0">
              <a:solidFill>
                <a:srgbClr val="941651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5886" y="506076"/>
            <a:ext cx="32972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68111" rtl="1"/>
            <a:r>
              <a:rPr lang="en-US" sz="1500" b="1" dirty="0">
                <a:solidFill>
                  <a:srgbClr val="1C355B"/>
                </a:solidFill>
                <a:latin typeface="Comic Sans MS" charset="0"/>
                <a:ea typeface="Comic Sans MS" charset="0"/>
                <a:cs typeface="Comic Sans MS" charset="0"/>
              </a:rPr>
              <a:t>Social networks</a:t>
            </a:r>
          </a:p>
          <a:p>
            <a:pPr algn="ctr" defTabSz="768111" rtl="1"/>
            <a:r>
              <a:rPr lang="en-US" sz="1500" b="1" dirty="0">
                <a:solidFill>
                  <a:srgbClr val="1C355B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500" b="1" dirty="0">
                <a:solidFill>
                  <a:srgbClr val="1C355B"/>
                </a:solidFill>
                <a:latin typeface="Comic Sans MS" charset="0"/>
                <a:ea typeface="Comic Sans MS" charset="0"/>
                <a:cs typeface="Comic Sans MS" charset="0"/>
              </a:rPr>
            </a:br>
            <a:endParaRPr lang="en-US" sz="1500" b="1" dirty="0">
              <a:solidFill>
                <a:prstClr val="black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539757" y="129910"/>
            <a:ext cx="6041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14" rtl="1"/>
            <a:r>
              <a:rPr lang="ar-SA" sz="2000" dirty="0">
                <a:solidFill>
                  <a:srgbClr val="FFCF0A"/>
                </a:solidFill>
                <a:latin typeface="KufiStandardGK" charset="-78"/>
                <a:ea typeface="KufiStandardGK" charset="-78"/>
                <a:cs typeface="KufiStandardGK" charset="-78"/>
              </a:rPr>
              <a:t>شبكات التواصل الاجتماعي </a:t>
            </a:r>
            <a:endParaRPr lang="en-US" sz="2000" dirty="0">
              <a:solidFill>
                <a:srgbClr val="FFCF0A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86" y="59075"/>
            <a:ext cx="800091" cy="5500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84" y="77942"/>
            <a:ext cx="715915" cy="5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25"/>
            <a:ext cx="9140808" cy="522922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8"/>
            <a:ext cx="9144000" cy="1759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35114" y="6439092"/>
            <a:ext cx="48818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15875">
                  <a:noFill/>
                  <a:round/>
                </a:ln>
                <a:effectLst/>
                <a:latin typeface="Eurostile" panose="020B0504020202050204" pitchFamily="34" charset="0"/>
              </a:rPr>
              <a:t>(Animated Slide)</a:t>
            </a:r>
            <a:endParaRPr lang="en-US" sz="2000" dirty="0">
              <a:ln w="15875">
                <a:noFill/>
                <a:round/>
              </a:ln>
              <a:effectLst/>
              <a:latin typeface="Franklin Gothic Heavy" panose="020B0903020102020204" pitchFamily="34" charset="0"/>
            </a:endParaRPr>
          </a:p>
        </p:txBody>
      </p:sp>
      <p:pic>
        <p:nvPicPr>
          <p:cNvPr id="3" name="light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17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18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pic>
        <p:nvPicPr>
          <p:cNvPr id="4" name="floorligh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49"/>
            <a:ext cx="9144000" cy="162877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6437" y="5394070"/>
            <a:ext cx="71602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ar-SA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خطوات تصميم موقع بخواص شبكة اجتماعية </a:t>
            </a:r>
          </a:p>
          <a:p>
            <a:pPr algn="ctr" rtl="1"/>
            <a:r>
              <a:rPr lang="ar-SA" sz="32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من خلال مدونة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Blogger</a:t>
            </a:r>
          </a:p>
          <a:p>
            <a:pPr algn="ctr" rtl="1"/>
            <a:endParaRPr lang="en-US" b="1" dirty="0">
              <a:solidFill>
                <a:schemeClr val="bg1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15" y="1399802"/>
            <a:ext cx="5243072" cy="31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الاولى : انشاء حساب على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1600" b="1" dirty="0" err="1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Gmail</a:t>
            </a:r>
            <a:endParaRPr lang="ar-SA" sz="1600" dirty="0"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>
                <a:latin typeface="KufiStandardGK" charset="-78"/>
                <a:ea typeface="KufiStandardGK" charset="-78"/>
                <a:cs typeface="KufiStandardGK" charset="-78"/>
              </a:rPr>
              <a:t>اولا لكى تحصل على مدونة </a:t>
            </a:r>
            <a:r>
              <a:rPr lang="en-US" sz="1600" dirty="0" smtClean="0"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يجب </a:t>
            </a:r>
            <a:r>
              <a:rPr lang="ar-SA" sz="1600" dirty="0">
                <a:latin typeface="KufiStandardGK" charset="-78"/>
                <a:ea typeface="KufiStandardGK" charset="-78"/>
                <a:cs typeface="KufiStandardGK" charset="-78"/>
              </a:rPr>
              <a:t>ان تمتلك حساب </a:t>
            </a:r>
            <a:r>
              <a:rPr lang="ar-SA" sz="1600" dirty="0" err="1">
                <a:latin typeface="KufiStandardGK" charset="-78"/>
                <a:ea typeface="KufiStandardGK" charset="-78"/>
                <a:cs typeface="KufiStandardGK" charset="-78"/>
              </a:rPr>
              <a:t>فى</a:t>
            </a:r>
            <a:r>
              <a:rPr lang="ar-SA" sz="1600" dirty="0"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en-US" sz="1600" dirty="0" smtClean="0">
                <a:latin typeface="KufiStandardGK" charset="-78"/>
                <a:ea typeface="KufiStandardGK" charset="-78"/>
                <a:cs typeface="KufiStandardGK" charset="-78"/>
              </a:rPr>
              <a:t>Google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 والذي يمكنك </a:t>
            </a:r>
            <a:r>
              <a:rPr lang="ar-SA" sz="1600" dirty="0">
                <a:latin typeface="KufiStandardGK" charset="-78"/>
                <a:ea typeface="KufiStandardGK" charset="-78"/>
                <a:cs typeface="KufiStandardGK" charset="-78"/>
              </a:rPr>
              <a:t>الحصول على كافة خدمات </a:t>
            </a:r>
            <a:r>
              <a:rPr lang="en-US" sz="1600" dirty="0" smtClean="0">
                <a:latin typeface="KufiStandardGK" charset="-78"/>
                <a:ea typeface="KufiStandardGK" charset="-78"/>
                <a:cs typeface="KufiStandardGK" charset="-78"/>
              </a:rPr>
              <a:t>Google 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 ، مثل بريد الكتروني في </a:t>
            </a:r>
            <a:r>
              <a:rPr lang="en-US" sz="1600" dirty="0" smtClean="0">
                <a:latin typeface="KufiStandardGK" charset="-78"/>
                <a:ea typeface="KufiStandardGK" charset="-78"/>
                <a:cs typeface="KufiStandardGK" charset="-78"/>
              </a:rPr>
              <a:t>Gmail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، والمدونة 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 وغيرها من الخدمات المميزة.</a:t>
            </a:r>
            <a:endParaRPr lang="ar-SA" sz="1600" dirty="0"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وإذا لم يكُن لديك حساب في </a:t>
            </a:r>
            <a:r>
              <a:rPr lang="en-US" sz="1600" dirty="0" smtClean="0">
                <a:latin typeface="KufiStandardGK" charset="-78"/>
                <a:ea typeface="KufiStandardGK" charset="-78"/>
                <a:cs typeface="KufiStandardGK" charset="-78"/>
              </a:rPr>
              <a:t>Gmail</a:t>
            </a:r>
            <a:r>
              <a:rPr lang="ar-SA" sz="1600" dirty="0" smtClean="0">
                <a:latin typeface="KufiStandardGK" charset="-78"/>
                <a:ea typeface="KufiStandardGK" charset="-78"/>
                <a:cs typeface="KufiStandardGK" charset="-78"/>
              </a:rPr>
              <a:t>، يجب عليك إنشاء حساب من خلال الدخول على الرابط :</a:t>
            </a:r>
          </a:p>
          <a:p>
            <a:pPr algn="justLow" rtl="1"/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https://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accounts.google.com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/signup/v2/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webcreateaccount?flowName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=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GlifWebSignIn&amp;flowEntry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=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SignUp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endParaRPr lang="ar-SA" sz="1600" dirty="0" smtClean="0"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واتبعي </a:t>
            </a:r>
            <a:r>
              <a:rPr lang="ar-SA" sz="1600" b="1" dirty="0" err="1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مايلزم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لإنشاء الحساب، وإذا لم يكن لديك الخبرة الكافية </a:t>
            </a:r>
            <a:r>
              <a:rPr lang="ar-SA" sz="1600" b="1" dirty="0" err="1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لانشاء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بريد الكتروني يمكنك اتباع الرابط أدناه:</a:t>
            </a:r>
            <a:endParaRPr lang="ar-SA" sz="1600" b="1" dirty="0"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http://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www.downloadyarab.com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/android-mobile-</a:t>
            </a:r>
            <a:r>
              <a:rPr lang="en-US" sz="1600" dirty="0" err="1">
                <a:latin typeface="KufiStandardGK" charset="-78"/>
                <a:ea typeface="KufiStandardGK" charset="-78"/>
                <a:cs typeface="KufiStandardGK" charset="-78"/>
              </a:rPr>
              <a:t>gmail</a:t>
            </a:r>
            <a:r>
              <a:rPr lang="en-US" sz="1600" dirty="0">
                <a:latin typeface="KufiStandardGK" charset="-78"/>
                <a:ea typeface="KufiStandardGK" charset="-78"/>
                <a:cs typeface="KufiStandardGK" charset="-78"/>
              </a:rPr>
              <a:t>-sign-up/</a:t>
            </a:r>
            <a:endParaRPr lang="ar-SA" sz="1600" dirty="0" smtClean="0"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8335" y="5532051"/>
            <a:ext cx="6002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: </a:t>
            </a:r>
            <a:r>
              <a:rPr lang="ar-SA" dirty="0" err="1" smtClean="0">
                <a:latin typeface="KufiStandardGK" charset="-78"/>
                <a:ea typeface="KufiStandardGK" charset="-78"/>
                <a:cs typeface="KufiStandardGK" charset="-78"/>
              </a:rPr>
              <a:t>احرصيي</a:t>
            </a:r>
            <a:r>
              <a:rPr lang="ar-SA" dirty="0" smtClean="0"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dirty="0">
                <a:latin typeface="KufiStandardGK" charset="-78"/>
                <a:ea typeface="KufiStandardGK" charset="-78"/>
                <a:cs typeface="KufiStandardGK" charset="-78"/>
              </a:rPr>
              <a:t>على تقديم الأفضل، بما يعكس صورة مشرقة عنك وعن شخصيتك، وبما يعبّر عن أفكارك بأرقى الوسائل.</a:t>
            </a:r>
            <a:br>
              <a:rPr lang="ar-SA" dirty="0"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latin typeface="KufiStandardGK" charset="-78"/>
              <a:ea typeface="KufiStandardGK" charset="-78"/>
              <a:cs typeface="KufiStandardGK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57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الثانية: الدخول إلى تطبيقات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Google 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ومن ثم اختيار مدونة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:</a:t>
            </a:r>
            <a:endParaRPr lang="ar-SA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8335" y="5568627"/>
            <a:ext cx="60021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</a:t>
            </a:r>
            <a:r>
              <a:rPr lang="ar-SA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: </a:t>
            </a:r>
            <a:r>
              <a:rPr lang="ar-SA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عند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استخدامك شبكات التواصل الاجتماعي، </a:t>
            </a:r>
            <a:r>
              <a:rPr lang="ar-SA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حافظي على احترام 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الطرف الآخر، </a:t>
            </a:r>
            <a:r>
              <a:rPr lang="ar-SA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ولا </a:t>
            </a:r>
            <a:r>
              <a:rPr lang="ar-SA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تقلّلين 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من أهميّة أفكاره </a:t>
            </a:r>
            <a:r>
              <a:rPr lang="ar-SA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 </a:t>
            </a:r>
            <a:r>
              <a:rPr lang="ar-SA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آرائه.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" r="329"/>
          <a:stretch/>
        </p:blipFill>
        <p:spPr>
          <a:xfrm>
            <a:off x="1369356" y="2115753"/>
            <a:ext cx="6090637" cy="273137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97269" y="2115753"/>
            <a:ext cx="458302" cy="27557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1466193" y="2770594"/>
            <a:ext cx="458302" cy="27557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79497" y="2238438"/>
            <a:ext cx="33107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231932" y="3022334"/>
            <a:ext cx="371686" cy="50093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19306" y="2039694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تطبيقات </a:t>
            </a:r>
            <a:r>
              <a:rPr lang="en-US" b="1" dirty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Google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9418" y="3496299"/>
            <a:ext cx="1509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Low" rtl="1"/>
            <a:r>
              <a:rPr lang="ar-SA" b="1" dirty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مدونة </a:t>
            </a:r>
            <a:r>
              <a:rPr lang="en-US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dirty="0">
              <a:solidFill>
                <a:srgbClr val="00206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67175" y="2043939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ar-SA" dirty="0" smtClean="0"/>
              <a:t>١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2123616" y="3527426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ar-SA" dirty="0" smtClean="0"/>
              <a:t>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الثالثة: البدء </a:t>
            </a:r>
            <a:r>
              <a:rPr lang="ar-SA" sz="1600" b="1" dirty="0" err="1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بإنشاءمدونة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:</a:t>
            </a:r>
            <a:endParaRPr lang="ar-SA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66193" y="5568627"/>
            <a:ext cx="573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: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عند استخدامك شبكات التواصل الاجتماعي، لا تُكثرين الجدال الغير </a:t>
            </a:r>
            <a:r>
              <a:rPr lang="ar-SA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هادف بموضعه، وانتقي عباراتك بدقة.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/>
          <a:stretch/>
        </p:blipFill>
        <p:spPr>
          <a:xfrm>
            <a:off x="1638300" y="2003695"/>
            <a:ext cx="5918199" cy="28299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163536" y="3082029"/>
            <a:ext cx="826375" cy="33231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70545" y="3242379"/>
            <a:ext cx="33107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39292" y="3061958"/>
            <a:ext cx="1407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اضغط هنا</a:t>
            </a:r>
          </a:p>
          <a:p>
            <a:pPr algn="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 لإنشاء المدونة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97596" y="3061958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١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الرابعة: تأكيد الملف الشخصي بمدونة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:</a:t>
            </a:r>
            <a:endParaRPr lang="ar-SA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66193" y="5568627"/>
            <a:ext cx="573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: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عند استخدامك شبكات التواصل الاجتماعي، تعاملي معها كما الواقع في حياتك وتأكدي أنها مرآة لشخصيتك.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2"/>
          <a:stretch/>
        </p:blipFill>
        <p:spPr>
          <a:xfrm>
            <a:off x="1466193" y="2052039"/>
            <a:ext cx="6157351" cy="273520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955266" y="3267932"/>
            <a:ext cx="1328442" cy="14921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63800" y="3342716"/>
            <a:ext cx="380366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1144" y="3154941"/>
            <a:ext cx="3936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دوني الاسم </a:t>
            </a:r>
            <a:r>
              <a:rPr lang="ar-SA" b="1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الذي تريدينه </a:t>
            </a:r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لشبكة التواصل الاجتماعي التطويرية المقرحة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230927" y="3014194"/>
            <a:ext cx="395481" cy="25815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١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6104390" y="3722400"/>
            <a:ext cx="221390" cy="3241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203837" y="3960602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Low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انقر هنا لاستكمال </a:t>
            </a:r>
            <a:r>
              <a:rPr lang="ar-SA" b="1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عملية التسجيل</a:t>
            </a:r>
            <a:endParaRPr lang="ar-SA" dirty="0">
              <a:solidFill>
                <a:srgbClr val="00206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805252" y="3654688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ar-SA" dirty="0" smtClean="0"/>
              <a:t>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5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الخامسة: استكمال </a:t>
            </a:r>
            <a:r>
              <a:rPr lang="ar-SA" sz="1600" b="1" dirty="0" err="1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إنشاءمدونة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:</a:t>
            </a:r>
            <a:endParaRPr lang="ar-SA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66193" y="5568627"/>
            <a:ext cx="573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: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عند استخدامك شبكات التواصل الاجتماعي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،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احترمي 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خصوصيات غيرك، ولا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تخترقينها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5"/>
          <a:stretch/>
        </p:blipFill>
        <p:spPr>
          <a:xfrm>
            <a:off x="1373302" y="2096734"/>
            <a:ext cx="6286605" cy="269051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679795" y="3882932"/>
            <a:ext cx="687382" cy="32270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05088" y="4044284"/>
            <a:ext cx="33107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89156" y="3882470"/>
            <a:ext cx="2351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اضغط </a:t>
            </a:r>
            <a:r>
              <a:rPr lang="ar-SA" b="1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هنا لإنشاء</a:t>
            </a:r>
          </a:p>
          <a:p>
            <a:pPr algn="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مدونة جديدة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39618" y="3643949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١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"/>
            <a:ext cx="9157127" cy="5236731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31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" y="640714"/>
            <a:ext cx="2345319" cy="3564922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712"/>
            <a:ext cx="9157127" cy="1628774"/>
          </a:xfrm>
          <a:prstGeom prst="rect">
            <a:avLst/>
          </a:prstGeom>
        </p:spPr>
      </p:pic>
      <p:pic>
        <p:nvPicPr>
          <p:cNvPr id="32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71" y="650239"/>
            <a:ext cx="2345319" cy="3564922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99" y="653441"/>
            <a:ext cx="2345319" cy="356492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21" y="-1120995"/>
            <a:ext cx="1257862" cy="2016738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53" y="-1118472"/>
            <a:ext cx="1257862" cy="2016738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" y="-1120995"/>
            <a:ext cx="1257862" cy="201673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260" y="1193042"/>
            <a:ext cx="7159955" cy="3744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9391" y="1275437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b="1" dirty="0" err="1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أولاً:خطوات</a:t>
            </a:r>
            <a:r>
              <a:rPr lang="ar-SA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 التسجيل في موقع </a:t>
            </a:r>
            <a:r>
              <a:rPr lang="en-US" b="1" dirty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Blogger</a:t>
            </a:r>
            <a:endParaRPr lang="ar-SA" b="1" dirty="0">
              <a:solidFill>
                <a:srgbClr val="C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992" y="1724419"/>
            <a:ext cx="6809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1600" b="1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الخطوة السادسة: اختيار اسم وعنوان ومظهر للمدونة:</a:t>
            </a:r>
            <a:endParaRPr lang="ar-SA" sz="16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r" rtl="1"/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6193" y="5406213"/>
            <a:ext cx="5734333" cy="14659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2717475" y="6128121"/>
            <a:ext cx="4536698" cy="741974"/>
            <a:chOff x="-85899" y="4066487"/>
            <a:chExt cx="12277899" cy="2799927"/>
          </a:xfrm>
        </p:grpSpPr>
        <p:grpSp>
          <p:nvGrpSpPr>
            <p:cNvPr id="194" name="Group 193"/>
            <p:cNvGrpSpPr/>
            <p:nvPr/>
          </p:nvGrpSpPr>
          <p:grpSpPr>
            <a:xfrm>
              <a:off x="-85899" y="5094871"/>
              <a:ext cx="1657004" cy="1763129"/>
              <a:chOff x="8853488" y="736600"/>
              <a:chExt cx="1090613" cy="1160463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3840595" y="4817940"/>
              <a:ext cx="1828684" cy="2040060"/>
              <a:chOff x="4768850" y="369888"/>
              <a:chExt cx="2087563" cy="2328862"/>
            </a:xfrm>
          </p:grpSpPr>
          <p:sp>
            <p:nvSpPr>
              <p:cNvPr id="23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rgbClr val="A7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10739489" y="5148994"/>
              <a:ext cx="1452511" cy="1705023"/>
              <a:chOff x="11153525" y="5695950"/>
              <a:chExt cx="1031875" cy="1211263"/>
            </a:xfrm>
          </p:grpSpPr>
          <p:sp>
            <p:nvSpPr>
              <p:cNvPr id="233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240672" y="4832878"/>
              <a:ext cx="1757538" cy="2033335"/>
              <a:chOff x="17214" y="5713413"/>
              <a:chExt cx="1031875" cy="1193800"/>
            </a:xfrm>
          </p:grpSpPr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17214" y="5713413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Freeform 231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5882755" y="4769610"/>
              <a:ext cx="1817023" cy="2092821"/>
              <a:chOff x="3797051" y="5678488"/>
              <a:chExt cx="1066800" cy="1228725"/>
            </a:xfrm>
          </p:grpSpPr>
          <p:sp>
            <p:nvSpPr>
              <p:cNvPr id="229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1790220" y="4790940"/>
              <a:ext cx="1757538" cy="2063077"/>
              <a:chOff x="11153525" y="5695950"/>
              <a:chExt cx="1031875" cy="1211263"/>
            </a:xfrm>
          </p:grpSpPr>
          <p:sp>
            <p:nvSpPr>
              <p:cNvPr id="227" name="Freeform 36"/>
              <p:cNvSpPr>
                <a:spLocks/>
              </p:cNvSpPr>
              <p:nvPr/>
            </p:nvSpPr>
            <p:spPr bwMode="auto">
              <a:xfrm>
                <a:off x="11153525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7561" y="4823722"/>
              <a:ext cx="1757538" cy="2033335"/>
              <a:chOff x="17214" y="5713412"/>
              <a:chExt cx="1031875" cy="1193801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17214" y="5713412"/>
                <a:ext cx="1031875" cy="1193800"/>
              </a:xfrm>
              <a:custGeom>
                <a:avLst/>
                <a:gdLst>
                  <a:gd name="T0" fmla="*/ 23 w 631"/>
                  <a:gd name="T1" fmla="*/ 731 h 731"/>
                  <a:gd name="T2" fmla="*/ 1 w 631"/>
                  <a:gd name="T3" fmla="*/ 668 h 731"/>
                  <a:gd name="T4" fmla="*/ 58 w 631"/>
                  <a:gd name="T5" fmla="*/ 579 h 731"/>
                  <a:gd name="T6" fmla="*/ 26 w 631"/>
                  <a:gd name="T7" fmla="*/ 478 h 731"/>
                  <a:gd name="T8" fmla="*/ 124 w 631"/>
                  <a:gd name="T9" fmla="*/ 506 h 731"/>
                  <a:gd name="T10" fmla="*/ 85 w 631"/>
                  <a:gd name="T11" fmla="*/ 413 h 731"/>
                  <a:gd name="T12" fmla="*/ 118 w 631"/>
                  <a:gd name="T13" fmla="*/ 287 h 731"/>
                  <a:gd name="T14" fmla="*/ 252 w 631"/>
                  <a:gd name="T15" fmla="*/ 66 h 731"/>
                  <a:gd name="T16" fmla="*/ 510 w 631"/>
                  <a:gd name="T17" fmla="*/ 269 h 731"/>
                  <a:gd name="T18" fmla="*/ 552 w 631"/>
                  <a:gd name="T19" fmla="*/ 406 h 731"/>
                  <a:gd name="T20" fmla="*/ 520 w 631"/>
                  <a:gd name="T21" fmla="*/ 494 h 731"/>
                  <a:gd name="T22" fmla="*/ 609 w 631"/>
                  <a:gd name="T23" fmla="*/ 485 h 731"/>
                  <a:gd name="T24" fmla="*/ 576 w 631"/>
                  <a:gd name="T25" fmla="*/ 581 h 731"/>
                  <a:gd name="T26" fmla="*/ 630 w 631"/>
                  <a:gd name="T27" fmla="*/ 668 h 731"/>
                  <a:gd name="T28" fmla="*/ 609 w 631"/>
                  <a:gd name="T29" fmla="*/ 731 h 731"/>
                  <a:gd name="T30" fmla="*/ 23 w 631"/>
                  <a:gd name="T31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731">
                    <a:moveTo>
                      <a:pt x="23" y="731"/>
                    </a:moveTo>
                    <a:cubicBezTo>
                      <a:pt x="10" y="710"/>
                      <a:pt x="2" y="688"/>
                      <a:pt x="1" y="668"/>
                    </a:cubicBezTo>
                    <a:cubicBezTo>
                      <a:pt x="0" y="622"/>
                      <a:pt x="25" y="597"/>
                      <a:pt x="58" y="579"/>
                    </a:cubicBezTo>
                    <a:cubicBezTo>
                      <a:pt x="39" y="560"/>
                      <a:pt x="25" y="529"/>
                      <a:pt x="26" y="478"/>
                    </a:cubicBezTo>
                    <a:cubicBezTo>
                      <a:pt x="36" y="535"/>
                      <a:pt x="99" y="558"/>
                      <a:pt x="124" y="506"/>
                    </a:cubicBezTo>
                    <a:cubicBezTo>
                      <a:pt x="77" y="497"/>
                      <a:pt x="79" y="440"/>
                      <a:pt x="85" y="413"/>
                    </a:cubicBezTo>
                    <a:cubicBezTo>
                      <a:pt x="146" y="446"/>
                      <a:pt x="131" y="361"/>
                      <a:pt x="118" y="287"/>
                    </a:cubicBezTo>
                    <a:cubicBezTo>
                      <a:pt x="101" y="186"/>
                      <a:pt x="131" y="66"/>
                      <a:pt x="252" y="66"/>
                    </a:cubicBezTo>
                    <a:cubicBezTo>
                      <a:pt x="321" y="0"/>
                      <a:pt x="530" y="56"/>
                      <a:pt x="510" y="269"/>
                    </a:cubicBezTo>
                    <a:cubicBezTo>
                      <a:pt x="503" y="340"/>
                      <a:pt x="472" y="503"/>
                      <a:pt x="552" y="406"/>
                    </a:cubicBezTo>
                    <a:cubicBezTo>
                      <a:pt x="557" y="434"/>
                      <a:pt x="547" y="466"/>
                      <a:pt x="520" y="494"/>
                    </a:cubicBezTo>
                    <a:cubicBezTo>
                      <a:pt x="534" y="537"/>
                      <a:pt x="599" y="541"/>
                      <a:pt x="609" y="485"/>
                    </a:cubicBezTo>
                    <a:cubicBezTo>
                      <a:pt x="610" y="533"/>
                      <a:pt x="596" y="563"/>
                      <a:pt x="576" y="581"/>
                    </a:cubicBezTo>
                    <a:cubicBezTo>
                      <a:pt x="608" y="599"/>
                      <a:pt x="631" y="624"/>
                      <a:pt x="630" y="668"/>
                    </a:cubicBezTo>
                    <a:cubicBezTo>
                      <a:pt x="629" y="688"/>
                      <a:pt x="621" y="710"/>
                      <a:pt x="609" y="731"/>
                    </a:cubicBezTo>
                    <a:lnTo>
                      <a:pt x="23" y="7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Freeform 225"/>
              <p:cNvSpPr>
                <a:spLocks noEditPoints="1"/>
              </p:cNvSpPr>
              <p:nvPr/>
            </p:nvSpPr>
            <p:spPr bwMode="auto">
              <a:xfrm>
                <a:off x="47376" y="5940425"/>
                <a:ext cx="971550" cy="966788"/>
              </a:xfrm>
              <a:custGeom>
                <a:avLst/>
                <a:gdLst>
                  <a:gd name="T0" fmla="*/ 447 w 595"/>
                  <a:gd name="T1" fmla="*/ 120 h 592"/>
                  <a:gd name="T2" fmla="*/ 425 w 595"/>
                  <a:gd name="T3" fmla="*/ 245 h 592"/>
                  <a:gd name="T4" fmla="*/ 298 w 595"/>
                  <a:gd name="T5" fmla="*/ 343 h 592"/>
                  <a:gd name="T6" fmla="*/ 297 w 595"/>
                  <a:gd name="T7" fmla="*/ 343 h 592"/>
                  <a:gd name="T8" fmla="*/ 297 w 595"/>
                  <a:gd name="T9" fmla="*/ 23 h 592"/>
                  <a:gd name="T10" fmla="*/ 420 w 595"/>
                  <a:gd name="T11" fmla="*/ 122 h 592"/>
                  <a:gd name="T12" fmla="*/ 420 w 595"/>
                  <a:gd name="T13" fmla="*/ 134 h 592"/>
                  <a:gd name="T14" fmla="*/ 429 w 595"/>
                  <a:gd name="T15" fmla="*/ 143 h 592"/>
                  <a:gd name="T16" fmla="*/ 443 w 595"/>
                  <a:gd name="T17" fmla="*/ 121 h 592"/>
                  <a:gd name="T18" fmla="*/ 447 w 595"/>
                  <a:gd name="T19" fmla="*/ 120 h 592"/>
                  <a:gd name="T20" fmla="*/ 297 w 595"/>
                  <a:gd name="T21" fmla="*/ 546 h 592"/>
                  <a:gd name="T22" fmla="*/ 297 w 595"/>
                  <a:gd name="T23" fmla="*/ 529 h 592"/>
                  <a:gd name="T24" fmla="*/ 443 w 595"/>
                  <a:gd name="T25" fmla="*/ 419 h 592"/>
                  <a:gd name="T26" fmla="*/ 441 w 595"/>
                  <a:gd name="T27" fmla="*/ 542 h 592"/>
                  <a:gd name="T28" fmla="*/ 299 w 595"/>
                  <a:gd name="T29" fmla="*/ 544 h 592"/>
                  <a:gd name="T30" fmla="*/ 297 w 595"/>
                  <a:gd name="T31" fmla="*/ 546 h 592"/>
                  <a:gd name="T32" fmla="*/ 297 w 595"/>
                  <a:gd name="T33" fmla="*/ 506 h 592"/>
                  <a:gd name="T34" fmla="*/ 414 w 595"/>
                  <a:gd name="T35" fmla="*/ 413 h 592"/>
                  <a:gd name="T36" fmla="*/ 367 w 595"/>
                  <a:gd name="T37" fmla="*/ 345 h 592"/>
                  <a:gd name="T38" fmla="*/ 298 w 595"/>
                  <a:gd name="T39" fmla="*/ 364 h 592"/>
                  <a:gd name="T40" fmla="*/ 297 w 595"/>
                  <a:gd name="T41" fmla="*/ 364 h 592"/>
                  <a:gd name="T42" fmla="*/ 297 w 595"/>
                  <a:gd name="T43" fmla="*/ 506 h 592"/>
                  <a:gd name="T44" fmla="*/ 595 w 595"/>
                  <a:gd name="T45" fmla="*/ 508 h 592"/>
                  <a:gd name="T46" fmla="*/ 498 w 595"/>
                  <a:gd name="T47" fmla="*/ 592 h 592"/>
                  <a:gd name="T48" fmla="*/ 520 w 595"/>
                  <a:gd name="T49" fmla="*/ 592 h 592"/>
                  <a:gd name="T50" fmla="*/ 595 w 595"/>
                  <a:gd name="T51" fmla="*/ 508 h 592"/>
                  <a:gd name="T52" fmla="*/ 297 w 595"/>
                  <a:gd name="T53" fmla="*/ 343 h 592"/>
                  <a:gd name="T54" fmla="*/ 170 w 595"/>
                  <a:gd name="T55" fmla="*/ 245 h 592"/>
                  <a:gd name="T56" fmla="*/ 148 w 595"/>
                  <a:gd name="T57" fmla="*/ 120 h 592"/>
                  <a:gd name="T58" fmla="*/ 166 w 595"/>
                  <a:gd name="T59" fmla="*/ 143 h 592"/>
                  <a:gd name="T60" fmla="*/ 293 w 595"/>
                  <a:gd name="T61" fmla="*/ 20 h 592"/>
                  <a:gd name="T62" fmla="*/ 297 w 595"/>
                  <a:gd name="T63" fmla="*/ 23 h 592"/>
                  <a:gd name="T64" fmla="*/ 297 w 595"/>
                  <a:gd name="T65" fmla="*/ 343 h 592"/>
                  <a:gd name="T66" fmla="*/ 297 w 595"/>
                  <a:gd name="T67" fmla="*/ 364 h 592"/>
                  <a:gd name="T68" fmla="*/ 297 w 595"/>
                  <a:gd name="T69" fmla="*/ 506 h 592"/>
                  <a:gd name="T70" fmla="*/ 179 w 595"/>
                  <a:gd name="T71" fmla="*/ 413 h 592"/>
                  <a:gd name="T72" fmla="*/ 230 w 595"/>
                  <a:gd name="T73" fmla="*/ 346 h 592"/>
                  <a:gd name="T74" fmla="*/ 297 w 595"/>
                  <a:gd name="T75" fmla="*/ 364 h 592"/>
                  <a:gd name="T76" fmla="*/ 297 w 595"/>
                  <a:gd name="T77" fmla="*/ 529 h 592"/>
                  <a:gd name="T78" fmla="*/ 154 w 595"/>
                  <a:gd name="T79" fmla="*/ 419 h 592"/>
                  <a:gd name="T80" fmla="*/ 160 w 595"/>
                  <a:gd name="T81" fmla="*/ 546 h 592"/>
                  <a:gd name="T82" fmla="*/ 297 w 595"/>
                  <a:gd name="T83" fmla="*/ 546 h 592"/>
                  <a:gd name="T84" fmla="*/ 297 w 595"/>
                  <a:gd name="T85" fmla="*/ 529 h 592"/>
                  <a:gd name="T86" fmla="*/ 0 w 595"/>
                  <a:gd name="T87" fmla="*/ 508 h 592"/>
                  <a:gd name="T88" fmla="*/ 97 w 595"/>
                  <a:gd name="T89" fmla="*/ 592 h 592"/>
                  <a:gd name="T90" fmla="*/ 75 w 595"/>
                  <a:gd name="T91" fmla="*/ 592 h 592"/>
                  <a:gd name="T92" fmla="*/ 0 w 595"/>
                  <a:gd name="T93" fmla="*/ 50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5" h="592">
                    <a:moveTo>
                      <a:pt x="447" y="120"/>
                    </a:moveTo>
                    <a:cubicBezTo>
                      <a:pt x="479" y="150"/>
                      <a:pt x="466" y="238"/>
                      <a:pt x="425" y="245"/>
                    </a:cubicBezTo>
                    <a:cubicBezTo>
                      <a:pt x="401" y="301"/>
                      <a:pt x="358" y="343"/>
                      <a:pt x="298" y="343"/>
                    </a:cubicBezTo>
                    <a:cubicBezTo>
                      <a:pt x="297" y="343"/>
                      <a:pt x="297" y="343"/>
                      <a:pt x="297" y="343"/>
                    </a:cubicBezTo>
                    <a:cubicBezTo>
                      <a:pt x="297" y="23"/>
                      <a:pt x="297" y="23"/>
                      <a:pt x="297" y="23"/>
                    </a:cubicBezTo>
                    <a:cubicBezTo>
                      <a:pt x="331" y="51"/>
                      <a:pt x="369" y="116"/>
                      <a:pt x="420" y="122"/>
                    </a:cubicBezTo>
                    <a:cubicBezTo>
                      <a:pt x="420" y="126"/>
                      <a:pt x="420" y="130"/>
                      <a:pt x="420" y="134"/>
                    </a:cubicBezTo>
                    <a:cubicBezTo>
                      <a:pt x="419" y="176"/>
                      <a:pt x="422" y="165"/>
                      <a:pt x="429" y="143"/>
                    </a:cubicBezTo>
                    <a:cubicBezTo>
                      <a:pt x="432" y="133"/>
                      <a:pt x="436" y="124"/>
                      <a:pt x="443" y="121"/>
                    </a:cubicBezTo>
                    <a:cubicBezTo>
                      <a:pt x="444" y="120"/>
                      <a:pt x="445" y="120"/>
                      <a:pt x="447" y="120"/>
                    </a:cubicBezTo>
                    <a:close/>
                    <a:moveTo>
                      <a:pt x="297" y="546"/>
                    </a:moveTo>
                    <a:cubicBezTo>
                      <a:pt x="297" y="529"/>
                      <a:pt x="297" y="529"/>
                      <a:pt x="297" y="529"/>
                    </a:cubicBezTo>
                    <a:cubicBezTo>
                      <a:pt x="370" y="529"/>
                      <a:pt x="443" y="492"/>
                      <a:pt x="443" y="419"/>
                    </a:cubicBezTo>
                    <a:cubicBezTo>
                      <a:pt x="485" y="447"/>
                      <a:pt x="472" y="514"/>
                      <a:pt x="441" y="542"/>
                    </a:cubicBezTo>
                    <a:cubicBezTo>
                      <a:pt x="406" y="574"/>
                      <a:pt x="342" y="582"/>
                      <a:pt x="299" y="544"/>
                    </a:cubicBezTo>
                    <a:cubicBezTo>
                      <a:pt x="297" y="546"/>
                      <a:pt x="297" y="546"/>
                      <a:pt x="297" y="546"/>
                    </a:cubicBezTo>
                    <a:close/>
                    <a:moveTo>
                      <a:pt x="297" y="506"/>
                    </a:moveTo>
                    <a:cubicBezTo>
                      <a:pt x="361" y="506"/>
                      <a:pt x="426" y="474"/>
                      <a:pt x="414" y="413"/>
                    </a:cubicBezTo>
                    <a:cubicBezTo>
                      <a:pt x="389" y="402"/>
                      <a:pt x="374" y="376"/>
                      <a:pt x="367" y="345"/>
                    </a:cubicBezTo>
                    <a:cubicBezTo>
                      <a:pt x="346" y="357"/>
                      <a:pt x="323" y="364"/>
                      <a:pt x="298" y="364"/>
                    </a:cubicBezTo>
                    <a:cubicBezTo>
                      <a:pt x="297" y="364"/>
                      <a:pt x="297" y="364"/>
                      <a:pt x="297" y="364"/>
                    </a:cubicBezTo>
                    <a:cubicBezTo>
                      <a:pt x="297" y="506"/>
                      <a:pt x="297" y="506"/>
                      <a:pt x="297" y="506"/>
                    </a:cubicBezTo>
                    <a:close/>
                    <a:moveTo>
                      <a:pt x="595" y="508"/>
                    </a:moveTo>
                    <a:cubicBezTo>
                      <a:pt x="555" y="510"/>
                      <a:pt x="515" y="539"/>
                      <a:pt x="498" y="592"/>
                    </a:cubicBezTo>
                    <a:cubicBezTo>
                      <a:pt x="520" y="592"/>
                      <a:pt x="520" y="592"/>
                      <a:pt x="520" y="592"/>
                    </a:cubicBezTo>
                    <a:cubicBezTo>
                      <a:pt x="538" y="543"/>
                      <a:pt x="561" y="526"/>
                      <a:pt x="595" y="508"/>
                    </a:cubicBezTo>
                    <a:close/>
                    <a:moveTo>
                      <a:pt x="297" y="343"/>
                    </a:moveTo>
                    <a:cubicBezTo>
                      <a:pt x="237" y="343"/>
                      <a:pt x="194" y="301"/>
                      <a:pt x="170" y="245"/>
                    </a:cubicBezTo>
                    <a:cubicBezTo>
                      <a:pt x="129" y="238"/>
                      <a:pt x="116" y="150"/>
                      <a:pt x="148" y="120"/>
                    </a:cubicBezTo>
                    <a:cubicBezTo>
                      <a:pt x="157" y="120"/>
                      <a:pt x="163" y="131"/>
                      <a:pt x="166" y="143"/>
                    </a:cubicBezTo>
                    <a:cubicBezTo>
                      <a:pt x="187" y="206"/>
                      <a:pt x="157" y="0"/>
                      <a:pt x="293" y="20"/>
                    </a:cubicBezTo>
                    <a:cubicBezTo>
                      <a:pt x="294" y="21"/>
                      <a:pt x="296" y="22"/>
                      <a:pt x="297" y="23"/>
                    </a:cubicBezTo>
                    <a:cubicBezTo>
                      <a:pt x="297" y="343"/>
                      <a:pt x="297" y="343"/>
                      <a:pt x="297" y="343"/>
                    </a:cubicBezTo>
                    <a:close/>
                    <a:moveTo>
                      <a:pt x="297" y="364"/>
                    </a:moveTo>
                    <a:cubicBezTo>
                      <a:pt x="297" y="506"/>
                      <a:pt x="297" y="506"/>
                      <a:pt x="297" y="506"/>
                    </a:cubicBezTo>
                    <a:cubicBezTo>
                      <a:pt x="234" y="506"/>
                      <a:pt x="172" y="476"/>
                      <a:pt x="179" y="413"/>
                    </a:cubicBezTo>
                    <a:cubicBezTo>
                      <a:pt x="206" y="403"/>
                      <a:pt x="221" y="377"/>
                      <a:pt x="230" y="346"/>
                    </a:cubicBezTo>
                    <a:cubicBezTo>
                      <a:pt x="250" y="357"/>
                      <a:pt x="272" y="364"/>
                      <a:pt x="297" y="364"/>
                    </a:cubicBezTo>
                    <a:close/>
                    <a:moveTo>
                      <a:pt x="297" y="529"/>
                    </a:moveTo>
                    <a:cubicBezTo>
                      <a:pt x="225" y="529"/>
                      <a:pt x="154" y="493"/>
                      <a:pt x="154" y="419"/>
                    </a:cubicBezTo>
                    <a:cubicBezTo>
                      <a:pt x="109" y="440"/>
                      <a:pt x="126" y="518"/>
                      <a:pt x="160" y="546"/>
                    </a:cubicBezTo>
                    <a:cubicBezTo>
                      <a:pt x="196" y="575"/>
                      <a:pt x="255" y="581"/>
                      <a:pt x="297" y="546"/>
                    </a:cubicBezTo>
                    <a:cubicBezTo>
                      <a:pt x="297" y="529"/>
                      <a:pt x="297" y="529"/>
                      <a:pt x="297" y="529"/>
                    </a:cubicBezTo>
                    <a:close/>
                    <a:moveTo>
                      <a:pt x="0" y="508"/>
                    </a:moveTo>
                    <a:cubicBezTo>
                      <a:pt x="41" y="510"/>
                      <a:pt x="80" y="540"/>
                      <a:pt x="97" y="592"/>
                    </a:cubicBezTo>
                    <a:cubicBezTo>
                      <a:pt x="75" y="592"/>
                      <a:pt x="75" y="592"/>
                      <a:pt x="75" y="592"/>
                    </a:cubicBezTo>
                    <a:cubicBezTo>
                      <a:pt x="47" y="539"/>
                      <a:pt x="47" y="543"/>
                      <a:pt x="0" y="5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537113" y="4325031"/>
              <a:ext cx="2198597" cy="2532313"/>
              <a:chOff x="3797051" y="5678488"/>
              <a:chExt cx="1066800" cy="1228725"/>
            </a:xfrm>
          </p:grpSpPr>
          <p:sp>
            <p:nvSpPr>
              <p:cNvPr id="223" name="Freeform 33"/>
              <p:cNvSpPr>
                <a:spLocks/>
              </p:cNvSpPr>
              <p:nvPr/>
            </p:nvSpPr>
            <p:spPr bwMode="auto">
              <a:xfrm>
                <a:off x="3797051" y="5678488"/>
                <a:ext cx="1066800" cy="1228725"/>
              </a:xfrm>
              <a:custGeom>
                <a:avLst/>
                <a:gdLst>
                  <a:gd name="T0" fmla="*/ 24 w 653"/>
                  <a:gd name="T1" fmla="*/ 752 h 752"/>
                  <a:gd name="T2" fmla="*/ 2 w 653"/>
                  <a:gd name="T3" fmla="*/ 687 h 752"/>
                  <a:gd name="T4" fmla="*/ 186 w 653"/>
                  <a:gd name="T5" fmla="*/ 549 h 752"/>
                  <a:gd name="T6" fmla="*/ 235 w 653"/>
                  <a:gd name="T7" fmla="*/ 483 h 752"/>
                  <a:gd name="T8" fmla="*/ 181 w 653"/>
                  <a:gd name="T9" fmla="*/ 410 h 752"/>
                  <a:gd name="T10" fmla="*/ 155 w 653"/>
                  <a:gd name="T11" fmla="*/ 390 h 752"/>
                  <a:gd name="T12" fmla="*/ 137 w 653"/>
                  <a:gd name="T13" fmla="*/ 348 h 752"/>
                  <a:gd name="T14" fmla="*/ 136 w 653"/>
                  <a:gd name="T15" fmla="*/ 300 h 752"/>
                  <a:gd name="T16" fmla="*/ 145 w 653"/>
                  <a:gd name="T17" fmla="*/ 270 h 752"/>
                  <a:gd name="T18" fmla="*/ 145 w 653"/>
                  <a:gd name="T19" fmla="*/ 261 h 752"/>
                  <a:gd name="T20" fmla="*/ 222 w 653"/>
                  <a:gd name="T21" fmla="*/ 114 h 752"/>
                  <a:gd name="T22" fmla="*/ 321 w 653"/>
                  <a:gd name="T23" fmla="*/ 0 h 752"/>
                  <a:gd name="T24" fmla="*/ 353 w 653"/>
                  <a:gd name="T25" fmla="*/ 61 h 752"/>
                  <a:gd name="T26" fmla="*/ 371 w 653"/>
                  <a:gd name="T27" fmla="*/ 10 h 752"/>
                  <a:gd name="T28" fmla="*/ 382 w 653"/>
                  <a:gd name="T29" fmla="*/ 84 h 752"/>
                  <a:gd name="T30" fmla="*/ 451 w 653"/>
                  <a:gd name="T31" fmla="*/ 135 h 752"/>
                  <a:gd name="T32" fmla="*/ 507 w 653"/>
                  <a:gd name="T33" fmla="*/ 269 h 752"/>
                  <a:gd name="T34" fmla="*/ 507 w 653"/>
                  <a:gd name="T35" fmla="*/ 269 h 752"/>
                  <a:gd name="T36" fmla="*/ 517 w 653"/>
                  <a:gd name="T37" fmla="*/ 300 h 752"/>
                  <a:gd name="T38" fmla="*/ 516 w 653"/>
                  <a:gd name="T39" fmla="*/ 348 h 752"/>
                  <a:gd name="T40" fmla="*/ 498 w 653"/>
                  <a:gd name="T41" fmla="*/ 390 h 752"/>
                  <a:gd name="T42" fmla="*/ 472 w 653"/>
                  <a:gd name="T43" fmla="*/ 410 h 752"/>
                  <a:gd name="T44" fmla="*/ 418 w 653"/>
                  <a:gd name="T45" fmla="*/ 483 h 752"/>
                  <a:gd name="T46" fmla="*/ 467 w 653"/>
                  <a:gd name="T47" fmla="*/ 549 h 752"/>
                  <a:gd name="T48" fmla="*/ 650 w 653"/>
                  <a:gd name="T49" fmla="*/ 687 h 752"/>
                  <a:gd name="T50" fmla="*/ 629 w 653"/>
                  <a:gd name="T51" fmla="*/ 752 h 752"/>
                  <a:gd name="T52" fmla="*/ 24 w 653"/>
                  <a:gd name="T5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3" h="752">
                    <a:moveTo>
                      <a:pt x="24" y="752"/>
                    </a:moveTo>
                    <a:cubicBezTo>
                      <a:pt x="11" y="730"/>
                      <a:pt x="3" y="708"/>
                      <a:pt x="2" y="687"/>
                    </a:cubicBezTo>
                    <a:cubicBezTo>
                      <a:pt x="0" y="590"/>
                      <a:pt x="109" y="581"/>
                      <a:pt x="186" y="549"/>
                    </a:cubicBezTo>
                    <a:cubicBezTo>
                      <a:pt x="220" y="535"/>
                      <a:pt x="232" y="511"/>
                      <a:pt x="235" y="483"/>
                    </a:cubicBezTo>
                    <a:cubicBezTo>
                      <a:pt x="212" y="464"/>
                      <a:pt x="194" y="439"/>
                      <a:pt x="181" y="410"/>
                    </a:cubicBezTo>
                    <a:cubicBezTo>
                      <a:pt x="171" y="406"/>
                      <a:pt x="162" y="399"/>
                      <a:pt x="155" y="390"/>
                    </a:cubicBezTo>
                    <a:cubicBezTo>
                      <a:pt x="146" y="379"/>
                      <a:pt x="140" y="364"/>
                      <a:pt x="137" y="348"/>
                    </a:cubicBezTo>
                    <a:cubicBezTo>
                      <a:pt x="134" y="333"/>
                      <a:pt x="134" y="316"/>
                      <a:pt x="136" y="300"/>
                    </a:cubicBezTo>
                    <a:cubicBezTo>
                      <a:pt x="138" y="290"/>
                      <a:pt x="141" y="279"/>
                      <a:pt x="145" y="270"/>
                    </a:cubicBezTo>
                    <a:cubicBezTo>
                      <a:pt x="145" y="268"/>
                      <a:pt x="145" y="264"/>
                      <a:pt x="145" y="261"/>
                    </a:cubicBezTo>
                    <a:cubicBezTo>
                      <a:pt x="149" y="203"/>
                      <a:pt x="182" y="149"/>
                      <a:pt x="222" y="114"/>
                    </a:cubicBezTo>
                    <a:cubicBezTo>
                      <a:pt x="252" y="88"/>
                      <a:pt x="339" y="50"/>
                      <a:pt x="321" y="0"/>
                    </a:cubicBezTo>
                    <a:cubicBezTo>
                      <a:pt x="338" y="2"/>
                      <a:pt x="357" y="29"/>
                      <a:pt x="353" y="61"/>
                    </a:cubicBezTo>
                    <a:cubicBezTo>
                      <a:pt x="366" y="51"/>
                      <a:pt x="373" y="36"/>
                      <a:pt x="371" y="10"/>
                    </a:cubicBezTo>
                    <a:cubicBezTo>
                      <a:pt x="385" y="15"/>
                      <a:pt x="398" y="53"/>
                      <a:pt x="382" y="84"/>
                    </a:cubicBezTo>
                    <a:cubicBezTo>
                      <a:pt x="409" y="95"/>
                      <a:pt x="433" y="114"/>
                      <a:pt x="451" y="135"/>
                    </a:cubicBezTo>
                    <a:cubicBezTo>
                      <a:pt x="480" y="169"/>
                      <a:pt x="501" y="217"/>
                      <a:pt x="507" y="269"/>
                    </a:cubicBezTo>
                    <a:cubicBezTo>
                      <a:pt x="507" y="269"/>
                      <a:pt x="507" y="269"/>
                      <a:pt x="507" y="269"/>
                    </a:cubicBezTo>
                    <a:cubicBezTo>
                      <a:pt x="512" y="279"/>
                      <a:pt x="515" y="289"/>
                      <a:pt x="517" y="300"/>
                    </a:cubicBezTo>
                    <a:cubicBezTo>
                      <a:pt x="519" y="316"/>
                      <a:pt x="519" y="333"/>
                      <a:pt x="516" y="348"/>
                    </a:cubicBezTo>
                    <a:cubicBezTo>
                      <a:pt x="512" y="364"/>
                      <a:pt x="506" y="379"/>
                      <a:pt x="498" y="390"/>
                    </a:cubicBezTo>
                    <a:cubicBezTo>
                      <a:pt x="491" y="399"/>
                      <a:pt x="482" y="406"/>
                      <a:pt x="472" y="410"/>
                    </a:cubicBezTo>
                    <a:cubicBezTo>
                      <a:pt x="459" y="439"/>
                      <a:pt x="441" y="464"/>
                      <a:pt x="418" y="483"/>
                    </a:cubicBezTo>
                    <a:cubicBezTo>
                      <a:pt x="421" y="511"/>
                      <a:pt x="433" y="535"/>
                      <a:pt x="467" y="549"/>
                    </a:cubicBezTo>
                    <a:cubicBezTo>
                      <a:pt x="544" y="581"/>
                      <a:pt x="653" y="590"/>
                      <a:pt x="650" y="687"/>
                    </a:cubicBezTo>
                    <a:cubicBezTo>
                      <a:pt x="650" y="708"/>
                      <a:pt x="642" y="730"/>
                      <a:pt x="629" y="752"/>
                    </a:cubicBezTo>
                    <a:lnTo>
                      <a:pt x="24" y="7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Freeform 34"/>
              <p:cNvSpPr>
                <a:spLocks noEditPoints="1"/>
              </p:cNvSpPr>
              <p:nvPr/>
            </p:nvSpPr>
            <p:spPr bwMode="auto">
              <a:xfrm>
                <a:off x="4030414" y="5954713"/>
                <a:ext cx="598488" cy="879475"/>
              </a:xfrm>
              <a:custGeom>
                <a:avLst/>
                <a:gdLst>
                  <a:gd name="T0" fmla="*/ 184 w 366"/>
                  <a:gd name="T1" fmla="*/ 538 h 538"/>
                  <a:gd name="T2" fmla="*/ 308 w 366"/>
                  <a:gd name="T3" fmla="*/ 399 h 538"/>
                  <a:gd name="T4" fmla="*/ 255 w 366"/>
                  <a:gd name="T5" fmla="*/ 328 h 538"/>
                  <a:gd name="T6" fmla="*/ 183 w 366"/>
                  <a:gd name="T7" fmla="*/ 348 h 538"/>
                  <a:gd name="T8" fmla="*/ 113 w 366"/>
                  <a:gd name="T9" fmla="*/ 329 h 538"/>
                  <a:gd name="T10" fmla="*/ 61 w 366"/>
                  <a:gd name="T11" fmla="*/ 399 h 538"/>
                  <a:gd name="T12" fmla="*/ 184 w 366"/>
                  <a:gd name="T13" fmla="*/ 538 h 538"/>
                  <a:gd name="T14" fmla="*/ 73 w 366"/>
                  <a:gd name="T15" fmla="*/ 177 h 538"/>
                  <a:gd name="T16" fmla="*/ 51 w 366"/>
                  <a:gd name="T17" fmla="*/ 160 h 538"/>
                  <a:gd name="T18" fmla="*/ 42 w 366"/>
                  <a:gd name="T19" fmla="*/ 114 h 538"/>
                  <a:gd name="T20" fmla="*/ 16 w 366"/>
                  <a:gd name="T21" fmla="*/ 117 h 538"/>
                  <a:gd name="T22" fmla="*/ 52 w 366"/>
                  <a:gd name="T23" fmla="*/ 225 h 538"/>
                  <a:gd name="T24" fmla="*/ 183 w 366"/>
                  <a:gd name="T25" fmla="*/ 327 h 538"/>
                  <a:gd name="T26" fmla="*/ 315 w 366"/>
                  <a:gd name="T27" fmla="*/ 225 h 538"/>
                  <a:gd name="T28" fmla="*/ 351 w 366"/>
                  <a:gd name="T29" fmla="*/ 119 h 538"/>
                  <a:gd name="T30" fmla="*/ 323 w 366"/>
                  <a:gd name="T31" fmla="*/ 119 h 538"/>
                  <a:gd name="T32" fmla="*/ 315 w 366"/>
                  <a:gd name="T33" fmla="*/ 160 h 538"/>
                  <a:gd name="T34" fmla="*/ 294 w 366"/>
                  <a:gd name="T35" fmla="*/ 177 h 538"/>
                  <a:gd name="T36" fmla="*/ 309 w 366"/>
                  <a:gd name="T37" fmla="*/ 96 h 538"/>
                  <a:gd name="T38" fmla="*/ 310 w 366"/>
                  <a:gd name="T39" fmla="*/ 92 h 538"/>
                  <a:gd name="T40" fmla="*/ 294 w 366"/>
                  <a:gd name="T41" fmla="*/ 27 h 538"/>
                  <a:gd name="T42" fmla="*/ 293 w 366"/>
                  <a:gd name="T43" fmla="*/ 26 h 538"/>
                  <a:gd name="T44" fmla="*/ 244 w 366"/>
                  <a:gd name="T45" fmla="*/ 9 h 538"/>
                  <a:gd name="T46" fmla="*/ 187 w 366"/>
                  <a:gd name="T47" fmla="*/ 16 h 538"/>
                  <a:gd name="T48" fmla="*/ 130 w 366"/>
                  <a:gd name="T49" fmla="*/ 9 h 538"/>
                  <a:gd name="T50" fmla="*/ 74 w 366"/>
                  <a:gd name="T51" fmla="*/ 25 h 538"/>
                  <a:gd name="T52" fmla="*/ 58 w 366"/>
                  <a:gd name="T53" fmla="*/ 100 h 538"/>
                  <a:gd name="T54" fmla="*/ 73 w 366"/>
                  <a:gd name="T55" fmla="*/ 177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38">
                    <a:moveTo>
                      <a:pt x="184" y="538"/>
                    </a:moveTo>
                    <a:cubicBezTo>
                      <a:pt x="236" y="516"/>
                      <a:pt x="300" y="479"/>
                      <a:pt x="308" y="399"/>
                    </a:cubicBezTo>
                    <a:cubicBezTo>
                      <a:pt x="280" y="388"/>
                      <a:pt x="264" y="360"/>
                      <a:pt x="255" y="328"/>
                    </a:cubicBezTo>
                    <a:cubicBezTo>
                      <a:pt x="234" y="340"/>
                      <a:pt x="210" y="348"/>
                      <a:pt x="183" y="348"/>
                    </a:cubicBezTo>
                    <a:cubicBezTo>
                      <a:pt x="157" y="348"/>
                      <a:pt x="134" y="341"/>
                      <a:pt x="113" y="329"/>
                    </a:cubicBezTo>
                    <a:cubicBezTo>
                      <a:pt x="105" y="361"/>
                      <a:pt x="88" y="388"/>
                      <a:pt x="61" y="399"/>
                    </a:cubicBezTo>
                    <a:cubicBezTo>
                      <a:pt x="69" y="479"/>
                      <a:pt x="133" y="516"/>
                      <a:pt x="184" y="538"/>
                    </a:cubicBezTo>
                    <a:close/>
                    <a:moveTo>
                      <a:pt x="73" y="177"/>
                    </a:moveTo>
                    <a:cubicBezTo>
                      <a:pt x="79" y="195"/>
                      <a:pt x="52" y="186"/>
                      <a:pt x="51" y="160"/>
                    </a:cubicBezTo>
                    <a:cubicBezTo>
                      <a:pt x="51" y="156"/>
                      <a:pt x="51" y="130"/>
                      <a:pt x="42" y="114"/>
                    </a:cubicBezTo>
                    <a:cubicBezTo>
                      <a:pt x="33" y="96"/>
                      <a:pt x="23" y="101"/>
                      <a:pt x="16" y="117"/>
                    </a:cubicBezTo>
                    <a:cubicBezTo>
                      <a:pt x="0" y="155"/>
                      <a:pt x="17" y="219"/>
                      <a:pt x="52" y="225"/>
                    </a:cubicBezTo>
                    <a:cubicBezTo>
                      <a:pt x="76" y="283"/>
                      <a:pt x="121" y="327"/>
                      <a:pt x="183" y="327"/>
                    </a:cubicBezTo>
                    <a:cubicBezTo>
                      <a:pt x="245" y="327"/>
                      <a:pt x="291" y="283"/>
                      <a:pt x="315" y="225"/>
                    </a:cubicBezTo>
                    <a:cubicBezTo>
                      <a:pt x="350" y="219"/>
                      <a:pt x="366" y="158"/>
                      <a:pt x="351" y="119"/>
                    </a:cubicBezTo>
                    <a:cubicBezTo>
                      <a:pt x="342" y="96"/>
                      <a:pt x="330" y="97"/>
                      <a:pt x="323" y="119"/>
                    </a:cubicBezTo>
                    <a:cubicBezTo>
                      <a:pt x="317" y="136"/>
                      <a:pt x="315" y="157"/>
                      <a:pt x="315" y="160"/>
                    </a:cubicBezTo>
                    <a:cubicBezTo>
                      <a:pt x="315" y="186"/>
                      <a:pt x="288" y="195"/>
                      <a:pt x="294" y="177"/>
                    </a:cubicBezTo>
                    <a:cubicBezTo>
                      <a:pt x="300" y="159"/>
                      <a:pt x="308" y="131"/>
                      <a:pt x="309" y="96"/>
                    </a:cubicBezTo>
                    <a:cubicBezTo>
                      <a:pt x="309" y="95"/>
                      <a:pt x="310" y="94"/>
                      <a:pt x="310" y="92"/>
                    </a:cubicBezTo>
                    <a:cubicBezTo>
                      <a:pt x="308" y="70"/>
                      <a:pt x="302" y="48"/>
                      <a:pt x="294" y="27"/>
                    </a:cubicBezTo>
                    <a:cubicBezTo>
                      <a:pt x="293" y="26"/>
                      <a:pt x="293" y="26"/>
                      <a:pt x="293" y="26"/>
                    </a:cubicBezTo>
                    <a:cubicBezTo>
                      <a:pt x="281" y="9"/>
                      <a:pt x="274" y="1"/>
                      <a:pt x="244" y="9"/>
                    </a:cubicBezTo>
                    <a:cubicBezTo>
                      <a:pt x="228" y="14"/>
                      <a:pt x="208" y="16"/>
                      <a:pt x="187" y="16"/>
                    </a:cubicBezTo>
                    <a:cubicBezTo>
                      <a:pt x="166" y="16"/>
                      <a:pt x="146" y="14"/>
                      <a:pt x="130" y="9"/>
                    </a:cubicBezTo>
                    <a:cubicBezTo>
                      <a:pt x="98" y="0"/>
                      <a:pt x="85" y="8"/>
                      <a:pt x="74" y="25"/>
                    </a:cubicBezTo>
                    <a:cubicBezTo>
                      <a:pt x="64" y="49"/>
                      <a:pt x="58" y="75"/>
                      <a:pt x="58" y="100"/>
                    </a:cubicBezTo>
                    <a:cubicBezTo>
                      <a:pt x="59" y="133"/>
                      <a:pt x="67" y="160"/>
                      <a:pt x="73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800949" y="4803337"/>
              <a:ext cx="1757538" cy="2063077"/>
              <a:chOff x="11153524" y="5695950"/>
              <a:chExt cx="1031875" cy="1211263"/>
            </a:xfrm>
            <a:solidFill>
              <a:schemeClr val="accent5"/>
            </a:solidFill>
          </p:grpSpPr>
          <p:sp>
            <p:nvSpPr>
              <p:cNvPr id="221" name="Freeform 36"/>
              <p:cNvSpPr>
                <a:spLocks/>
              </p:cNvSpPr>
              <p:nvPr/>
            </p:nvSpPr>
            <p:spPr bwMode="auto">
              <a:xfrm>
                <a:off x="11153524" y="5695950"/>
                <a:ext cx="1031875" cy="1211263"/>
              </a:xfrm>
              <a:custGeom>
                <a:avLst/>
                <a:gdLst>
                  <a:gd name="T0" fmla="*/ 22 w 631"/>
                  <a:gd name="T1" fmla="*/ 742 h 742"/>
                  <a:gd name="T2" fmla="*/ 1 w 631"/>
                  <a:gd name="T3" fmla="*/ 679 h 742"/>
                  <a:gd name="T4" fmla="*/ 67 w 631"/>
                  <a:gd name="T5" fmla="*/ 586 h 742"/>
                  <a:gd name="T6" fmla="*/ 82 w 631"/>
                  <a:gd name="T7" fmla="*/ 540 h 742"/>
                  <a:gd name="T8" fmla="*/ 68 w 631"/>
                  <a:gd name="T9" fmla="*/ 482 h 742"/>
                  <a:gd name="T10" fmla="*/ 64 w 631"/>
                  <a:gd name="T11" fmla="*/ 391 h 742"/>
                  <a:gd name="T12" fmla="*/ 63 w 631"/>
                  <a:gd name="T13" fmla="*/ 310 h 742"/>
                  <a:gd name="T14" fmla="*/ 102 w 631"/>
                  <a:gd name="T15" fmla="*/ 208 h 742"/>
                  <a:gd name="T16" fmla="*/ 145 w 631"/>
                  <a:gd name="T17" fmla="*/ 129 h 742"/>
                  <a:gd name="T18" fmla="*/ 269 w 631"/>
                  <a:gd name="T19" fmla="*/ 61 h 742"/>
                  <a:gd name="T20" fmla="*/ 476 w 631"/>
                  <a:gd name="T21" fmla="*/ 108 h 742"/>
                  <a:gd name="T22" fmla="*/ 534 w 631"/>
                  <a:gd name="T23" fmla="*/ 209 h 742"/>
                  <a:gd name="T24" fmla="*/ 567 w 631"/>
                  <a:gd name="T25" fmla="*/ 345 h 742"/>
                  <a:gd name="T26" fmla="*/ 568 w 631"/>
                  <a:gd name="T27" fmla="*/ 407 h 742"/>
                  <a:gd name="T28" fmla="*/ 566 w 631"/>
                  <a:gd name="T29" fmla="*/ 471 h 742"/>
                  <a:gd name="T30" fmla="*/ 545 w 631"/>
                  <a:gd name="T31" fmla="*/ 531 h 742"/>
                  <a:gd name="T32" fmla="*/ 564 w 631"/>
                  <a:gd name="T33" fmla="*/ 586 h 742"/>
                  <a:gd name="T34" fmla="*/ 629 w 631"/>
                  <a:gd name="T35" fmla="*/ 679 h 742"/>
                  <a:gd name="T36" fmla="*/ 608 w 631"/>
                  <a:gd name="T37" fmla="*/ 742 h 742"/>
                  <a:gd name="T38" fmla="*/ 22 w 631"/>
                  <a:gd name="T39" fmla="*/ 74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1" h="742">
                    <a:moveTo>
                      <a:pt x="22" y="742"/>
                    </a:moveTo>
                    <a:cubicBezTo>
                      <a:pt x="10" y="721"/>
                      <a:pt x="2" y="699"/>
                      <a:pt x="1" y="679"/>
                    </a:cubicBezTo>
                    <a:cubicBezTo>
                      <a:pt x="0" y="629"/>
                      <a:pt x="28" y="604"/>
                      <a:pt x="67" y="586"/>
                    </a:cubicBezTo>
                    <a:cubicBezTo>
                      <a:pt x="53" y="569"/>
                      <a:pt x="62" y="551"/>
                      <a:pt x="82" y="540"/>
                    </a:cubicBezTo>
                    <a:cubicBezTo>
                      <a:pt x="111" y="524"/>
                      <a:pt x="104" y="498"/>
                      <a:pt x="68" y="482"/>
                    </a:cubicBezTo>
                    <a:cubicBezTo>
                      <a:pt x="33" y="466"/>
                      <a:pt x="26" y="417"/>
                      <a:pt x="64" y="391"/>
                    </a:cubicBezTo>
                    <a:cubicBezTo>
                      <a:pt x="101" y="364"/>
                      <a:pt x="89" y="347"/>
                      <a:pt x="63" y="310"/>
                    </a:cubicBezTo>
                    <a:cubicBezTo>
                      <a:pt x="36" y="274"/>
                      <a:pt x="62" y="216"/>
                      <a:pt x="102" y="208"/>
                    </a:cubicBezTo>
                    <a:cubicBezTo>
                      <a:pt x="142" y="200"/>
                      <a:pt x="130" y="185"/>
                      <a:pt x="145" y="129"/>
                    </a:cubicBezTo>
                    <a:cubicBezTo>
                      <a:pt x="160" y="73"/>
                      <a:pt x="235" y="24"/>
                      <a:pt x="269" y="61"/>
                    </a:cubicBezTo>
                    <a:cubicBezTo>
                      <a:pt x="319" y="0"/>
                      <a:pt x="456" y="52"/>
                      <a:pt x="476" y="108"/>
                    </a:cubicBezTo>
                    <a:cubicBezTo>
                      <a:pt x="497" y="167"/>
                      <a:pt x="483" y="195"/>
                      <a:pt x="534" y="209"/>
                    </a:cubicBezTo>
                    <a:cubicBezTo>
                      <a:pt x="586" y="223"/>
                      <a:pt x="604" y="309"/>
                      <a:pt x="567" y="345"/>
                    </a:cubicBezTo>
                    <a:cubicBezTo>
                      <a:pt x="531" y="382"/>
                      <a:pt x="529" y="388"/>
                      <a:pt x="568" y="407"/>
                    </a:cubicBezTo>
                    <a:cubicBezTo>
                      <a:pt x="606" y="426"/>
                      <a:pt x="597" y="455"/>
                      <a:pt x="566" y="471"/>
                    </a:cubicBezTo>
                    <a:cubicBezTo>
                      <a:pt x="535" y="487"/>
                      <a:pt x="516" y="515"/>
                      <a:pt x="545" y="531"/>
                    </a:cubicBezTo>
                    <a:cubicBezTo>
                      <a:pt x="566" y="543"/>
                      <a:pt x="577" y="562"/>
                      <a:pt x="564" y="586"/>
                    </a:cubicBezTo>
                    <a:cubicBezTo>
                      <a:pt x="602" y="604"/>
                      <a:pt x="631" y="630"/>
                      <a:pt x="629" y="679"/>
                    </a:cubicBezTo>
                    <a:cubicBezTo>
                      <a:pt x="629" y="699"/>
                      <a:pt x="621" y="721"/>
                      <a:pt x="608" y="742"/>
                    </a:cubicBezTo>
                    <a:lnTo>
                      <a:pt x="22" y="7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Freeform 37"/>
              <p:cNvSpPr>
                <a:spLocks noEditPoints="1"/>
              </p:cNvSpPr>
              <p:nvPr/>
            </p:nvSpPr>
            <p:spPr bwMode="auto">
              <a:xfrm>
                <a:off x="11226551" y="6013450"/>
                <a:ext cx="881063" cy="862013"/>
              </a:xfrm>
              <a:custGeom>
                <a:avLst/>
                <a:gdLst>
                  <a:gd name="T0" fmla="*/ 271 w 539"/>
                  <a:gd name="T1" fmla="*/ 321 h 527"/>
                  <a:gd name="T2" fmla="*/ 346 w 539"/>
                  <a:gd name="T3" fmla="*/ 299 h 527"/>
                  <a:gd name="T4" fmla="*/ 386 w 539"/>
                  <a:gd name="T5" fmla="*/ 368 h 527"/>
                  <a:gd name="T6" fmla="*/ 474 w 539"/>
                  <a:gd name="T7" fmla="*/ 396 h 527"/>
                  <a:gd name="T8" fmla="*/ 271 w 539"/>
                  <a:gd name="T9" fmla="*/ 467 h 527"/>
                  <a:gd name="T10" fmla="*/ 271 w 539"/>
                  <a:gd name="T11" fmla="*/ 321 h 527"/>
                  <a:gd name="T12" fmla="*/ 271 w 539"/>
                  <a:gd name="T13" fmla="*/ 527 h 527"/>
                  <a:gd name="T14" fmla="*/ 272 w 539"/>
                  <a:gd name="T15" fmla="*/ 527 h 527"/>
                  <a:gd name="T16" fmla="*/ 539 w 539"/>
                  <a:gd name="T17" fmla="*/ 429 h 527"/>
                  <a:gd name="T18" fmla="*/ 519 w 539"/>
                  <a:gd name="T19" fmla="*/ 414 h 527"/>
                  <a:gd name="T20" fmla="*/ 272 w 539"/>
                  <a:gd name="T21" fmla="*/ 503 h 527"/>
                  <a:gd name="T22" fmla="*/ 271 w 539"/>
                  <a:gd name="T23" fmla="*/ 503 h 527"/>
                  <a:gd name="T24" fmla="*/ 271 w 539"/>
                  <a:gd name="T25" fmla="*/ 527 h 527"/>
                  <a:gd name="T26" fmla="*/ 271 w 539"/>
                  <a:gd name="T27" fmla="*/ 298 h 527"/>
                  <a:gd name="T28" fmla="*/ 271 w 539"/>
                  <a:gd name="T29" fmla="*/ 58 h 527"/>
                  <a:gd name="T30" fmla="*/ 284 w 539"/>
                  <a:gd name="T31" fmla="*/ 58 h 527"/>
                  <a:gd name="T32" fmla="*/ 348 w 539"/>
                  <a:gd name="T33" fmla="*/ 121 h 527"/>
                  <a:gd name="T34" fmla="*/ 365 w 539"/>
                  <a:gd name="T35" fmla="*/ 165 h 527"/>
                  <a:gd name="T36" fmla="*/ 389 w 539"/>
                  <a:gd name="T37" fmla="*/ 218 h 527"/>
                  <a:gd name="T38" fmla="*/ 271 w 539"/>
                  <a:gd name="T39" fmla="*/ 298 h 527"/>
                  <a:gd name="T40" fmla="*/ 436 w 539"/>
                  <a:gd name="T41" fmla="*/ 110 h 527"/>
                  <a:gd name="T42" fmla="*/ 406 w 539"/>
                  <a:gd name="T43" fmla="*/ 86 h 527"/>
                  <a:gd name="T44" fmla="*/ 408 w 539"/>
                  <a:gd name="T45" fmla="*/ 87 h 527"/>
                  <a:gd name="T46" fmla="*/ 414 w 539"/>
                  <a:gd name="T47" fmla="*/ 179 h 527"/>
                  <a:gd name="T48" fmla="*/ 425 w 539"/>
                  <a:gd name="T49" fmla="*/ 179 h 527"/>
                  <a:gd name="T50" fmla="*/ 436 w 539"/>
                  <a:gd name="T51" fmla="*/ 110 h 527"/>
                  <a:gd name="T52" fmla="*/ 68 w 539"/>
                  <a:gd name="T53" fmla="*/ 395 h 527"/>
                  <a:gd name="T54" fmla="*/ 155 w 539"/>
                  <a:gd name="T55" fmla="*/ 368 h 527"/>
                  <a:gd name="T56" fmla="*/ 195 w 539"/>
                  <a:gd name="T57" fmla="*/ 299 h 527"/>
                  <a:gd name="T58" fmla="*/ 270 w 539"/>
                  <a:gd name="T59" fmla="*/ 321 h 527"/>
                  <a:gd name="T60" fmla="*/ 271 w 539"/>
                  <a:gd name="T61" fmla="*/ 321 h 527"/>
                  <a:gd name="T62" fmla="*/ 271 w 539"/>
                  <a:gd name="T63" fmla="*/ 467 h 527"/>
                  <a:gd name="T64" fmla="*/ 68 w 539"/>
                  <a:gd name="T65" fmla="*/ 395 h 527"/>
                  <a:gd name="T66" fmla="*/ 271 w 539"/>
                  <a:gd name="T67" fmla="*/ 58 h 527"/>
                  <a:gd name="T68" fmla="*/ 271 w 539"/>
                  <a:gd name="T69" fmla="*/ 298 h 527"/>
                  <a:gd name="T70" fmla="*/ 270 w 539"/>
                  <a:gd name="T71" fmla="*/ 298 h 527"/>
                  <a:gd name="T72" fmla="*/ 142 w 539"/>
                  <a:gd name="T73" fmla="*/ 200 h 527"/>
                  <a:gd name="T74" fmla="*/ 105 w 539"/>
                  <a:gd name="T75" fmla="*/ 107 h 527"/>
                  <a:gd name="T76" fmla="*/ 139 w 539"/>
                  <a:gd name="T77" fmla="*/ 98 h 527"/>
                  <a:gd name="T78" fmla="*/ 148 w 539"/>
                  <a:gd name="T79" fmla="*/ 89 h 527"/>
                  <a:gd name="T80" fmla="*/ 165 w 539"/>
                  <a:gd name="T81" fmla="*/ 4 h 527"/>
                  <a:gd name="T82" fmla="*/ 168 w 539"/>
                  <a:gd name="T83" fmla="*/ 0 h 527"/>
                  <a:gd name="T84" fmla="*/ 271 w 539"/>
                  <a:gd name="T85" fmla="*/ 58 h 527"/>
                  <a:gd name="T86" fmla="*/ 271 w 539"/>
                  <a:gd name="T87" fmla="*/ 503 h 527"/>
                  <a:gd name="T88" fmla="*/ 21 w 539"/>
                  <a:gd name="T89" fmla="*/ 411 h 527"/>
                  <a:gd name="T90" fmla="*/ 0 w 539"/>
                  <a:gd name="T91" fmla="*/ 427 h 527"/>
                  <a:gd name="T92" fmla="*/ 271 w 539"/>
                  <a:gd name="T93" fmla="*/ 527 h 527"/>
                  <a:gd name="T94" fmla="*/ 271 w 539"/>
                  <a:gd name="T95" fmla="*/ 503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9" h="527">
                    <a:moveTo>
                      <a:pt x="271" y="321"/>
                    </a:moveTo>
                    <a:cubicBezTo>
                      <a:pt x="299" y="321"/>
                      <a:pt x="324" y="313"/>
                      <a:pt x="346" y="299"/>
                    </a:cubicBezTo>
                    <a:cubicBezTo>
                      <a:pt x="345" y="329"/>
                      <a:pt x="352" y="355"/>
                      <a:pt x="386" y="368"/>
                    </a:cubicBezTo>
                    <a:cubicBezTo>
                      <a:pt x="416" y="379"/>
                      <a:pt x="447" y="386"/>
                      <a:pt x="474" y="396"/>
                    </a:cubicBezTo>
                    <a:cubicBezTo>
                      <a:pt x="455" y="448"/>
                      <a:pt x="363" y="468"/>
                      <a:pt x="271" y="467"/>
                    </a:cubicBezTo>
                    <a:cubicBezTo>
                      <a:pt x="271" y="321"/>
                      <a:pt x="271" y="321"/>
                      <a:pt x="271" y="321"/>
                    </a:cubicBezTo>
                    <a:close/>
                    <a:moveTo>
                      <a:pt x="271" y="527"/>
                    </a:moveTo>
                    <a:cubicBezTo>
                      <a:pt x="272" y="527"/>
                      <a:pt x="272" y="527"/>
                      <a:pt x="272" y="527"/>
                    </a:cubicBezTo>
                    <a:cubicBezTo>
                      <a:pt x="406" y="527"/>
                      <a:pt x="513" y="492"/>
                      <a:pt x="539" y="429"/>
                    </a:cubicBezTo>
                    <a:cubicBezTo>
                      <a:pt x="533" y="424"/>
                      <a:pt x="526" y="418"/>
                      <a:pt x="519" y="414"/>
                    </a:cubicBezTo>
                    <a:cubicBezTo>
                      <a:pt x="505" y="471"/>
                      <a:pt x="402" y="503"/>
                      <a:pt x="272" y="503"/>
                    </a:cubicBezTo>
                    <a:cubicBezTo>
                      <a:pt x="271" y="503"/>
                      <a:pt x="271" y="503"/>
                      <a:pt x="271" y="503"/>
                    </a:cubicBezTo>
                    <a:cubicBezTo>
                      <a:pt x="271" y="527"/>
                      <a:pt x="271" y="527"/>
                      <a:pt x="271" y="527"/>
                    </a:cubicBezTo>
                    <a:close/>
                    <a:moveTo>
                      <a:pt x="271" y="298"/>
                    </a:moveTo>
                    <a:cubicBezTo>
                      <a:pt x="271" y="58"/>
                      <a:pt x="271" y="58"/>
                      <a:pt x="271" y="58"/>
                    </a:cubicBezTo>
                    <a:cubicBezTo>
                      <a:pt x="275" y="58"/>
                      <a:pt x="279" y="58"/>
                      <a:pt x="284" y="58"/>
                    </a:cubicBezTo>
                    <a:cubicBezTo>
                      <a:pt x="371" y="56"/>
                      <a:pt x="277" y="111"/>
                      <a:pt x="348" y="121"/>
                    </a:cubicBezTo>
                    <a:cubicBezTo>
                      <a:pt x="400" y="128"/>
                      <a:pt x="390" y="137"/>
                      <a:pt x="365" y="165"/>
                    </a:cubicBezTo>
                    <a:cubicBezTo>
                      <a:pt x="347" y="185"/>
                      <a:pt x="352" y="211"/>
                      <a:pt x="389" y="218"/>
                    </a:cubicBezTo>
                    <a:cubicBezTo>
                      <a:pt x="364" y="265"/>
                      <a:pt x="324" y="298"/>
                      <a:pt x="271" y="298"/>
                    </a:cubicBezTo>
                    <a:close/>
                    <a:moveTo>
                      <a:pt x="436" y="110"/>
                    </a:moveTo>
                    <a:cubicBezTo>
                      <a:pt x="433" y="95"/>
                      <a:pt x="421" y="57"/>
                      <a:pt x="406" y="86"/>
                    </a:cubicBezTo>
                    <a:cubicBezTo>
                      <a:pt x="407" y="87"/>
                      <a:pt x="407" y="87"/>
                      <a:pt x="408" y="87"/>
                    </a:cubicBezTo>
                    <a:cubicBezTo>
                      <a:pt x="481" y="117"/>
                      <a:pt x="365" y="183"/>
                      <a:pt x="414" y="179"/>
                    </a:cubicBezTo>
                    <a:cubicBezTo>
                      <a:pt x="418" y="179"/>
                      <a:pt x="421" y="179"/>
                      <a:pt x="425" y="179"/>
                    </a:cubicBezTo>
                    <a:cubicBezTo>
                      <a:pt x="436" y="161"/>
                      <a:pt x="440" y="133"/>
                      <a:pt x="436" y="110"/>
                    </a:cubicBezTo>
                    <a:close/>
                    <a:moveTo>
                      <a:pt x="68" y="395"/>
                    </a:moveTo>
                    <a:cubicBezTo>
                      <a:pt x="95" y="386"/>
                      <a:pt x="125" y="379"/>
                      <a:pt x="155" y="368"/>
                    </a:cubicBezTo>
                    <a:cubicBezTo>
                      <a:pt x="189" y="355"/>
                      <a:pt x="195" y="329"/>
                      <a:pt x="195" y="299"/>
                    </a:cubicBezTo>
                    <a:cubicBezTo>
                      <a:pt x="217" y="313"/>
                      <a:pt x="242" y="321"/>
                      <a:pt x="270" y="321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467"/>
                      <a:pt x="271" y="467"/>
                      <a:pt x="271" y="467"/>
                    </a:cubicBezTo>
                    <a:cubicBezTo>
                      <a:pt x="165" y="465"/>
                      <a:pt x="59" y="436"/>
                      <a:pt x="68" y="395"/>
                    </a:cubicBezTo>
                    <a:close/>
                    <a:moveTo>
                      <a:pt x="271" y="58"/>
                    </a:moveTo>
                    <a:cubicBezTo>
                      <a:pt x="271" y="298"/>
                      <a:pt x="271" y="298"/>
                      <a:pt x="271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10" y="298"/>
                      <a:pt x="166" y="256"/>
                      <a:pt x="142" y="200"/>
                    </a:cubicBezTo>
                    <a:cubicBezTo>
                      <a:pt x="112" y="195"/>
                      <a:pt x="97" y="145"/>
                      <a:pt x="105" y="107"/>
                    </a:cubicBezTo>
                    <a:cubicBezTo>
                      <a:pt x="111" y="78"/>
                      <a:pt x="127" y="70"/>
                      <a:pt x="139" y="98"/>
                    </a:cubicBezTo>
                    <a:cubicBezTo>
                      <a:pt x="148" y="119"/>
                      <a:pt x="150" y="131"/>
                      <a:pt x="148" y="89"/>
                    </a:cubicBezTo>
                    <a:cubicBezTo>
                      <a:pt x="147" y="61"/>
                      <a:pt x="154" y="31"/>
                      <a:pt x="165" y="4"/>
                    </a:cubicBezTo>
                    <a:cubicBezTo>
                      <a:pt x="166" y="3"/>
                      <a:pt x="167" y="1"/>
                      <a:pt x="168" y="0"/>
                    </a:cubicBezTo>
                    <a:cubicBezTo>
                      <a:pt x="186" y="29"/>
                      <a:pt x="225" y="55"/>
                      <a:pt x="271" y="58"/>
                    </a:cubicBezTo>
                    <a:close/>
                    <a:moveTo>
                      <a:pt x="271" y="503"/>
                    </a:moveTo>
                    <a:cubicBezTo>
                      <a:pt x="142" y="503"/>
                      <a:pt x="32" y="469"/>
                      <a:pt x="21" y="411"/>
                    </a:cubicBezTo>
                    <a:cubicBezTo>
                      <a:pt x="13" y="416"/>
                      <a:pt x="6" y="422"/>
                      <a:pt x="0" y="427"/>
                    </a:cubicBezTo>
                    <a:cubicBezTo>
                      <a:pt x="24" y="491"/>
                      <a:pt x="138" y="527"/>
                      <a:pt x="271" y="527"/>
                    </a:cubicBezTo>
                    <a:lnTo>
                      <a:pt x="271" y="5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9257720" y="4529138"/>
              <a:ext cx="2087563" cy="2328862"/>
              <a:chOff x="4768850" y="369888"/>
              <a:chExt cx="2087563" cy="2328862"/>
            </a:xfrm>
          </p:grpSpPr>
          <p:sp>
            <p:nvSpPr>
              <p:cNvPr id="2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772025" y="369888"/>
                <a:ext cx="2081213" cy="2328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4768850" y="373063"/>
                <a:ext cx="2087563" cy="2322512"/>
              </a:xfrm>
              <a:custGeom>
                <a:avLst/>
                <a:gdLst>
                  <a:gd name="T0" fmla="*/ 244 w 554"/>
                  <a:gd name="T1" fmla="*/ 20 h 616"/>
                  <a:gd name="T2" fmla="*/ 257 w 554"/>
                  <a:gd name="T3" fmla="*/ 22 h 616"/>
                  <a:gd name="T4" fmla="*/ 289 w 554"/>
                  <a:gd name="T5" fmla="*/ 0 h 616"/>
                  <a:gd name="T6" fmla="*/ 325 w 554"/>
                  <a:gd name="T7" fmla="*/ 35 h 616"/>
                  <a:gd name="T8" fmla="*/ 346 w 554"/>
                  <a:gd name="T9" fmla="*/ 27 h 616"/>
                  <a:gd name="T10" fmla="*/ 382 w 554"/>
                  <a:gd name="T11" fmla="*/ 63 h 616"/>
                  <a:gd name="T12" fmla="*/ 399 w 554"/>
                  <a:gd name="T13" fmla="*/ 59 h 616"/>
                  <a:gd name="T14" fmla="*/ 435 w 554"/>
                  <a:gd name="T15" fmla="*/ 98 h 616"/>
                  <a:gd name="T16" fmla="*/ 431 w 554"/>
                  <a:gd name="T17" fmla="*/ 113 h 616"/>
                  <a:gd name="T18" fmla="*/ 437 w 554"/>
                  <a:gd name="T19" fmla="*/ 113 h 616"/>
                  <a:gd name="T20" fmla="*/ 473 w 554"/>
                  <a:gd name="T21" fmla="*/ 151 h 616"/>
                  <a:gd name="T22" fmla="*/ 467 w 554"/>
                  <a:gd name="T23" fmla="*/ 173 h 616"/>
                  <a:gd name="T24" fmla="*/ 475 w 554"/>
                  <a:gd name="T25" fmla="*/ 197 h 616"/>
                  <a:gd name="T26" fmla="*/ 463 w 554"/>
                  <a:gd name="T27" fmla="*/ 226 h 616"/>
                  <a:gd name="T28" fmla="*/ 473 w 554"/>
                  <a:gd name="T29" fmla="*/ 253 h 616"/>
                  <a:gd name="T30" fmla="*/ 451 w 554"/>
                  <a:gd name="T31" fmla="*/ 289 h 616"/>
                  <a:gd name="T32" fmla="*/ 461 w 554"/>
                  <a:gd name="T33" fmla="*/ 313 h 616"/>
                  <a:gd name="T34" fmla="*/ 435 w 554"/>
                  <a:gd name="T35" fmla="*/ 350 h 616"/>
                  <a:gd name="T36" fmla="*/ 437 w 554"/>
                  <a:gd name="T37" fmla="*/ 360 h 616"/>
                  <a:gd name="T38" fmla="*/ 401 w 554"/>
                  <a:gd name="T39" fmla="*/ 398 h 616"/>
                  <a:gd name="T40" fmla="*/ 396 w 554"/>
                  <a:gd name="T41" fmla="*/ 398 h 616"/>
                  <a:gd name="T42" fmla="*/ 369 w 554"/>
                  <a:gd name="T43" fmla="*/ 425 h 616"/>
                  <a:gd name="T44" fmla="*/ 396 w 554"/>
                  <a:gd name="T45" fmla="*/ 444 h 616"/>
                  <a:gd name="T46" fmla="*/ 552 w 554"/>
                  <a:gd name="T47" fmla="*/ 561 h 616"/>
                  <a:gd name="T48" fmla="*/ 534 w 554"/>
                  <a:gd name="T49" fmla="*/ 616 h 616"/>
                  <a:gd name="T50" fmla="*/ 21 w 554"/>
                  <a:gd name="T51" fmla="*/ 616 h 616"/>
                  <a:gd name="T52" fmla="*/ 2 w 554"/>
                  <a:gd name="T53" fmla="*/ 561 h 616"/>
                  <a:gd name="T54" fmla="*/ 158 w 554"/>
                  <a:gd name="T55" fmla="*/ 444 h 616"/>
                  <a:gd name="T56" fmla="*/ 182 w 554"/>
                  <a:gd name="T57" fmla="*/ 428 h 616"/>
                  <a:gd name="T58" fmla="*/ 175 w 554"/>
                  <a:gd name="T59" fmla="*/ 407 h 616"/>
                  <a:gd name="T60" fmla="*/ 174 w 554"/>
                  <a:gd name="T61" fmla="*/ 407 h 616"/>
                  <a:gd name="T62" fmla="*/ 138 w 554"/>
                  <a:gd name="T63" fmla="*/ 369 h 616"/>
                  <a:gd name="T64" fmla="*/ 139 w 554"/>
                  <a:gd name="T65" fmla="*/ 360 h 616"/>
                  <a:gd name="T66" fmla="*/ 109 w 554"/>
                  <a:gd name="T67" fmla="*/ 322 h 616"/>
                  <a:gd name="T68" fmla="*/ 111 w 554"/>
                  <a:gd name="T69" fmla="*/ 310 h 616"/>
                  <a:gd name="T70" fmla="*/ 84 w 554"/>
                  <a:gd name="T71" fmla="*/ 274 h 616"/>
                  <a:gd name="T72" fmla="*/ 86 w 554"/>
                  <a:gd name="T73" fmla="*/ 261 h 616"/>
                  <a:gd name="T74" fmla="*/ 73 w 554"/>
                  <a:gd name="T75" fmla="*/ 231 h 616"/>
                  <a:gd name="T76" fmla="*/ 84 w 554"/>
                  <a:gd name="T77" fmla="*/ 202 h 616"/>
                  <a:gd name="T78" fmla="*/ 76 w 554"/>
                  <a:gd name="T79" fmla="*/ 177 h 616"/>
                  <a:gd name="T80" fmla="*/ 96 w 554"/>
                  <a:gd name="T81" fmla="*/ 143 h 616"/>
                  <a:gd name="T82" fmla="*/ 94 w 554"/>
                  <a:gd name="T83" fmla="*/ 130 h 616"/>
                  <a:gd name="T84" fmla="*/ 130 w 554"/>
                  <a:gd name="T85" fmla="*/ 92 h 616"/>
                  <a:gd name="T86" fmla="*/ 134 w 554"/>
                  <a:gd name="T87" fmla="*/ 92 h 616"/>
                  <a:gd name="T88" fmla="*/ 161 w 554"/>
                  <a:gd name="T89" fmla="*/ 67 h 616"/>
                  <a:gd name="T90" fmla="*/ 161 w 554"/>
                  <a:gd name="T91" fmla="*/ 64 h 616"/>
                  <a:gd name="T92" fmla="*/ 197 w 554"/>
                  <a:gd name="T93" fmla="*/ 27 h 616"/>
                  <a:gd name="T94" fmla="*/ 217 w 554"/>
                  <a:gd name="T95" fmla="*/ 33 h 616"/>
                  <a:gd name="T96" fmla="*/ 244 w 554"/>
                  <a:gd name="T97" fmla="*/ 2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" h="616">
                    <a:moveTo>
                      <a:pt x="244" y="20"/>
                    </a:moveTo>
                    <a:cubicBezTo>
                      <a:pt x="248" y="20"/>
                      <a:pt x="253" y="20"/>
                      <a:pt x="257" y="22"/>
                    </a:cubicBezTo>
                    <a:cubicBezTo>
                      <a:pt x="263" y="9"/>
                      <a:pt x="275" y="0"/>
                      <a:pt x="289" y="0"/>
                    </a:cubicBezTo>
                    <a:cubicBezTo>
                      <a:pt x="308" y="0"/>
                      <a:pt x="323" y="15"/>
                      <a:pt x="325" y="35"/>
                    </a:cubicBezTo>
                    <a:cubicBezTo>
                      <a:pt x="331" y="29"/>
                      <a:pt x="338" y="27"/>
                      <a:pt x="346" y="27"/>
                    </a:cubicBezTo>
                    <a:cubicBezTo>
                      <a:pt x="367" y="27"/>
                      <a:pt x="382" y="43"/>
                      <a:pt x="382" y="63"/>
                    </a:cubicBezTo>
                    <a:cubicBezTo>
                      <a:pt x="388" y="61"/>
                      <a:pt x="393" y="59"/>
                      <a:pt x="399" y="59"/>
                    </a:cubicBezTo>
                    <a:cubicBezTo>
                      <a:pt x="418" y="59"/>
                      <a:pt x="435" y="77"/>
                      <a:pt x="435" y="98"/>
                    </a:cubicBezTo>
                    <a:cubicBezTo>
                      <a:pt x="435" y="103"/>
                      <a:pt x="433" y="109"/>
                      <a:pt x="431" y="113"/>
                    </a:cubicBezTo>
                    <a:cubicBezTo>
                      <a:pt x="433" y="113"/>
                      <a:pt x="436" y="113"/>
                      <a:pt x="437" y="113"/>
                    </a:cubicBezTo>
                    <a:cubicBezTo>
                      <a:pt x="458" y="113"/>
                      <a:pt x="473" y="130"/>
                      <a:pt x="473" y="151"/>
                    </a:cubicBezTo>
                    <a:cubicBezTo>
                      <a:pt x="473" y="159"/>
                      <a:pt x="472" y="167"/>
                      <a:pt x="467" y="173"/>
                    </a:cubicBezTo>
                    <a:cubicBezTo>
                      <a:pt x="472" y="180"/>
                      <a:pt x="475" y="189"/>
                      <a:pt x="475" y="197"/>
                    </a:cubicBezTo>
                    <a:cubicBezTo>
                      <a:pt x="475" y="209"/>
                      <a:pt x="471" y="219"/>
                      <a:pt x="463" y="226"/>
                    </a:cubicBezTo>
                    <a:cubicBezTo>
                      <a:pt x="470" y="233"/>
                      <a:pt x="473" y="242"/>
                      <a:pt x="473" y="253"/>
                    </a:cubicBezTo>
                    <a:cubicBezTo>
                      <a:pt x="473" y="269"/>
                      <a:pt x="465" y="282"/>
                      <a:pt x="451" y="289"/>
                    </a:cubicBezTo>
                    <a:cubicBezTo>
                      <a:pt x="458" y="295"/>
                      <a:pt x="461" y="303"/>
                      <a:pt x="461" y="313"/>
                    </a:cubicBezTo>
                    <a:cubicBezTo>
                      <a:pt x="461" y="331"/>
                      <a:pt x="450" y="345"/>
                      <a:pt x="435" y="350"/>
                    </a:cubicBezTo>
                    <a:cubicBezTo>
                      <a:pt x="436" y="353"/>
                      <a:pt x="437" y="357"/>
                      <a:pt x="437" y="360"/>
                    </a:cubicBezTo>
                    <a:cubicBezTo>
                      <a:pt x="437" y="381"/>
                      <a:pt x="420" y="398"/>
                      <a:pt x="401" y="398"/>
                    </a:cubicBezTo>
                    <a:cubicBezTo>
                      <a:pt x="399" y="398"/>
                      <a:pt x="397" y="398"/>
                      <a:pt x="396" y="398"/>
                    </a:cubicBezTo>
                    <a:cubicBezTo>
                      <a:pt x="393" y="411"/>
                      <a:pt x="382" y="422"/>
                      <a:pt x="369" y="425"/>
                    </a:cubicBezTo>
                    <a:cubicBezTo>
                      <a:pt x="375" y="432"/>
                      <a:pt x="384" y="438"/>
                      <a:pt x="396" y="444"/>
                    </a:cubicBezTo>
                    <a:cubicBezTo>
                      <a:pt x="462" y="471"/>
                      <a:pt x="554" y="479"/>
                      <a:pt x="552" y="561"/>
                    </a:cubicBezTo>
                    <a:cubicBezTo>
                      <a:pt x="552" y="579"/>
                      <a:pt x="544" y="598"/>
                      <a:pt x="534" y="616"/>
                    </a:cubicBezTo>
                    <a:cubicBezTo>
                      <a:pt x="21" y="616"/>
                      <a:pt x="21" y="616"/>
                      <a:pt x="21" y="616"/>
                    </a:cubicBezTo>
                    <a:cubicBezTo>
                      <a:pt x="9" y="598"/>
                      <a:pt x="2" y="579"/>
                      <a:pt x="2" y="561"/>
                    </a:cubicBezTo>
                    <a:cubicBezTo>
                      <a:pt x="0" y="479"/>
                      <a:pt x="92" y="471"/>
                      <a:pt x="158" y="444"/>
                    </a:cubicBezTo>
                    <a:cubicBezTo>
                      <a:pt x="168" y="439"/>
                      <a:pt x="176" y="434"/>
                      <a:pt x="182" y="428"/>
                    </a:cubicBezTo>
                    <a:cubicBezTo>
                      <a:pt x="177" y="423"/>
                      <a:pt x="175" y="415"/>
                      <a:pt x="175" y="407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54" y="407"/>
                      <a:pt x="138" y="390"/>
                      <a:pt x="138" y="369"/>
                    </a:cubicBezTo>
                    <a:cubicBezTo>
                      <a:pt x="138" y="366"/>
                      <a:pt x="138" y="363"/>
                      <a:pt x="139" y="360"/>
                    </a:cubicBezTo>
                    <a:cubicBezTo>
                      <a:pt x="122" y="357"/>
                      <a:pt x="109" y="341"/>
                      <a:pt x="109" y="322"/>
                    </a:cubicBezTo>
                    <a:cubicBezTo>
                      <a:pt x="109" y="318"/>
                      <a:pt x="109" y="314"/>
                      <a:pt x="111" y="310"/>
                    </a:cubicBezTo>
                    <a:cubicBezTo>
                      <a:pt x="95" y="306"/>
                      <a:pt x="84" y="291"/>
                      <a:pt x="84" y="274"/>
                    </a:cubicBezTo>
                    <a:cubicBezTo>
                      <a:pt x="84" y="269"/>
                      <a:pt x="85" y="265"/>
                      <a:pt x="86" y="261"/>
                    </a:cubicBezTo>
                    <a:cubicBezTo>
                      <a:pt x="78" y="254"/>
                      <a:pt x="73" y="243"/>
                      <a:pt x="73" y="231"/>
                    </a:cubicBezTo>
                    <a:cubicBezTo>
                      <a:pt x="73" y="219"/>
                      <a:pt x="77" y="209"/>
                      <a:pt x="84" y="202"/>
                    </a:cubicBezTo>
                    <a:cubicBezTo>
                      <a:pt x="79" y="196"/>
                      <a:pt x="76" y="187"/>
                      <a:pt x="76" y="177"/>
                    </a:cubicBezTo>
                    <a:cubicBezTo>
                      <a:pt x="76" y="162"/>
                      <a:pt x="84" y="149"/>
                      <a:pt x="96" y="143"/>
                    </a:cubicBezTo>
                    <a:cubicBezTo>
                      <a:pt x="95" y="139"/>
                      <a:pt x="94" y="134"/>
                      <a:pt x="94" y="130"/>
                    </a:cubicBezTo>
                    <a:cubicBezTo>
                      <a:pt x="94" y="109"/>
                      <a:pt x="110" y="92"/>
                      <a:pt x="130" y="92"/>
                    </a:cubicBezTo>
                    <a:cubicBezTo>
                      <a:pt x="131" y="92"/>
                      <a:pt x="132" y="92"/>
                      <a:pt x="134" y="92"/>
                    </a:cubicBezTo>
                    <a:cubicBezTo>
                      <a:pt x="137" y="79"/>
                      <a:pt x="148" y="70"/>
                      <a:pt x="161" y="67"/>
                    </a:cubicBezTo>
                    <a:cubicBezTo>
                      <a:pt x="161" y="66"/>
                      <a:pt x="161" y="65"/>
                      <a:pt x="161" y="64"/>
                    </a:cubicBezTo>
                    <a:cubicBezTo>
                      <a:pt x="161" y="43"/>
                      <a:pt x="176" y="27"/>
                      <a:pt x="197" y="27"/>
                    </a:cubicBezTo>
                    <a:cubicBezTo>
                      <a:pt x="204" y="27"/>
                      <a:pt x="211" y="29"/>
                      <a:pt x="217" y="33"/>
                    </a:cubicBezTo>
                    <a:cubicBezTo>
                      <a:pt x="223" y="25"/>
                      <a:pt x="233" y="20"/>
                      <a:pt x="244" y="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6208713" y="2117725"/>
                <a:ext cx="44450" cy="125412"/>
              </a:xfrm>
              <a:custGeom>
                <a:avLst/>
                <a:gdLst>
                  <a:gd name="T0" fmla="*/ 0 w 12"/>
                  <a:gd name="T1" fmla="*/ 33 h 33"/>
                  <a:gd name="T2" fmla="*/ 8 w 12"/>
                  <a:gd name="T3" fmla="*/ 18 h 33"/>
                  <a:gd name="T4" fmla="*/ 12 w 12"/>
                  <a:gd name="T5" fmla="*/ 2 h 33"/>
                  <a:gd name="T6" fmla="*/ 5 w 12"/>
                  <a:gd name="T7" fmla="*/ 0 h 33"/>
                  <a:gd name="T8" fmla="*/ 2 w 12"/>
                  <a:gd name="T9" fmla="*/ 15 h 33"/>
                  <a:gd name="T10" fmla="*/ 0 w 12"/>
                  <a:gd name="T11" fmla="*/ 21 h 33"/>
                  <a:gd name="T12" fmla="*/ 0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0" y="33"/>
                    </a:moveTo>
                    <a:cubicBezTo>
                      <a:pt x="3" y="29"/>
                      <a:pt x="6" y="23"/>
                      <a:pt x="8" y="18"/>
                    </a:cubicBezTo>
                    <a:cubicBezTo>
                      <a:pt x="10" y="13"/>
                      <a:pt x="11" y="8"/>
                      <a:pt x="12" y="2"/>
                    </a:cubicBezTo>
                    <a:cubicBezTo>
                      <a:pt x="9" y="1"/>
                      <a:pt x="8" y="1"/>
                      <a:pt x="5" y="0"/>
                    </a:cubicBezTo>
                    <a:cubicBezTo>
                      <a:pt x="5" y="5"/>
                      <a:pt x="4" y="10"/>
                      <a:pt x="2" y="15"/>
                    </a:cubicBezTo>
                    <a:cubicBezTo>
                      <a:pt x="1" y="17"/>
                      <a:pt x="1" y="19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6208713" y="1176338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6159500" y="2690813"/>
                <a:ext cx="49213" cy="0"/>
              </a:xfrm>
              <a:custGeom>
                <a:avLst/>
                <a:gdLst>
                  <a:gd name="T0" fmla="*/ 13 w 13"/>
                  <a:gd name="T1" fmla="*/ 0 w 13"/>
                  <a:gd name="T2" fmla="*/ 13 w 13"/>
                  <a:gd name="T3" fmla="*/ 13 w 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5307013" y="992188"/>
                <a:ext cx="1060450" cy="881062"/>
              </a:xfrm>
              <a:custGeom>
                <a:avLst/>
                <a:gdLst>
                  <a:gd name="T0" fmla="*/ 274 w 281"/>
                  <a:gd name="T1" fmla="*/ 92 h 234"/>
                  <a:gd name="T2" fmla="*/ 239 w 281"/>
                  <a:gd name="T3" fmla="*/ 58 h 234"/>
                  <a:gd name="T4" fmla="*/ 238 w 281"/>
                  <a:gd name="T5" fmla="*/ 54 h 234"/>
                  <a:gd name="T6" fmla="*/ 239 w 281"/>
                  <a:gd name="T7" fmla="*/ 50 h 234"/>
                  <a:gd name="T8" fmla="*/ 239 w 281"/>
                  <a:gd name="T9" fmla="*/ 49 h 234"/>
                  <a:gd name="T10" fmla="*/ 235 w 281"/>
                  <a:gd name="T11" fmla="*/ 49 h 234"/>
                  <a:gd name="T12" fmla="*/ 200 w 281"/>
                  <a:gd name="T13" fmla="*/ 19 h 234"/>
                  <a:gd name="T14" fmla="*/ 174 w 281"/>
                  <a:gd name="T15" fmla="*/ 0 h 234"/>
                  <a:gd name="T16" fmla="*/ 158 w 281"/>
                  <a:gd name="T17" fmla="*/ 6 h 234"/>
                  <a:gd name="T18" fmla="*/ 127 w 281"/>
                  <a:gd name="T19" fmla="*/ 23 h 234"/>
                  <a:gd name="T20" fmla="*/ 126 w 281"/>
                  <a:gd name="T21" fmla="*/ 23 h 234"/>
                  <a:gd name="T22" fmla="*/ 91 w 281"/>
                  <a:gd name="T23" fmla="*/ 53 h 234"/>
                  <a:gd name="T24" fmla="*/ 77 w 281"/>
                  <a:gd name="T25" fmla="*/ 50 h 234"/>
                  <a:gd name="T26" fmla="*/ 41 w 281"/>
                  <a:gd name="T27" fmla="*/ 87 h 234"/>
                  <a:gd name="T28" fmla="*/ 40 w 281"/>
                  <a:gd name="T29" fmla="*/ 87 h 234"/>
                  <a:gd name="T30" fmla="*/ 41 w 281"/>
                  <a:gd name="T31" fmla="*/ 93 h 234"/>
                  <a:gd name="T32" fmla="*/ 5 w 281"/>
                  <a:gd name="T33" fmla="*/ 130 h 234"/>
                  <a:gd name="T34" fmla="*/ 0 w 281"/>
                  <a:gd name="T35" fmla="*/ 130 h 234"/>
                  <a:gd name="T36" fmla="*/ 22 w 281"/>
                  <a:gd name="T37" fmla="*/ 148 h 234"/>
                  <a:gd name="T38" fmla="*/ 134 w 281"/>
                  <a:gd name="T39" fmla="*/ 234 h 234"/>
                  <a:gd name="T40" fmla="*/ 239 w 281"/>
                  <a:gd name="T41" fmla="*/ 164 h 234"/>
                  <a:gd name="T42" fmla="*/ 247 w 281"/>
                  <a:gd name="T43" fmla="*/ 148 h 234"/>
                  <a:gd name="T44" fmla="*/ 281 w 281"/>
                  <a:gd name="T45" fmla="*/ 92 h 234"/>
                  <a:gd name="T46" fmla="*/ 274 w 281"/>
                  <a:gd name="T47" fmla="*/ 9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1" h="234">
                    <a:moveTo>
                      <a:pt x="274" y="92"/>
                    </a:moveTo>
                    <a:cubicBezTo>
                      <a:pt x="255" y="92"/>
                      <a:pt x="240" y="77"/>
                      <a:pt x="239" y="58"/>
                    </a:cubicBezTo>
                    <a:cubicBezTo>
                      <a:pt x="238" y="57"/>
                      <a:pt x="238" y="56"/>
                      <a:pt x="238" y="54"/>
                    </a:cubicBezTo>
                    <a:cubicBezTo>
                      <a:pt x="238" y="52"/>
                      <a:pt x="238" y="51"/>
                      <a:pt x="239" y="50"/>
                    </a:cubicBezTo>
                    <a:cubicBezTo>
                      <a:pt x="239" y="50"/>
                      <a:pt x="239" y="50"/>
                      <a:pt x="239" y="49"/>
                    </a:cubicBezTo>
                    <a:cubicBezTo>
                      <a:pt x="237" y="49"/>
                      <a:pt x="236" y="49"/>
                      <a:pt x="235" y="49"/>
                    </a:cubicBezTo>
                    <a:cubicBezTo>
                      <a:pt x="218" y="49"/>
                      <a:pt x="204" y="36"/>
                      <a:pt x="200" y="19"/>
                    </a:cubicBezTo>
                    <a:cubicBezTo>
                      <a:pt x="189" y="17"/>
                      <a:pt x="179" y="10"/>
                      <a:pt x="174" y="0"/>
                    </a:cubicBezTo>
                    <a:cubicBezTo>
                      <a:pt x="169" y="3"/>
                      <a:pt x="164" y="5"/>
                      <a:pt x="158" y="6"/>
                    </a:cubicBezTo>
                    <a:cubicBezTo>
                      <a:pt x="152" y="16"/>
                      <a:pt x="141" y="23"/>
                      <a:pt x="127" y="23"/>
                    </a:cubicBezTo>
                    <a:cubicBezTo>
                      <a:pt x="127" y="23"/>
                      <a:pt x="127" y="23"/>
                      <a:pt x="126" y="23"/>
                    </a:cubicBezTo>
                    <a:cubicBezTo>
                      <a:pt x="122" y="41"/>
                      <a:pt x="108" y="53"/>
                      <a:pt x="91" y="53"/>
                    </a:cubicBezTo>
                    <a:cubicBezTo>
                      <a:pt x="85" y="53"/>
                      <a:pt x="81" y="52"/>
                      <a:pt x="77" y="50"/>
                    </a:cubicBezTo>
                    <a:cubicBezTo>
                      <a:pt x="76" y="71"/>
                      <a:pt x="60" y="87"/>
                      <a:pt x="41" y="87"/>
                    </a:cubicBezTo>
                    <a:cubicBezTo>
                      <a:pt x="41" y="87"/>
                      <a:pt x="41" y="87"/>
                      <a:pt x="40" y="87"/>
                    </a:cubicBezTo>
                    <a:cubicBezTo>
                      <a:pt x="41" y="89"/>
                      <a:pt x="41" y="91"/>
                      <a:pt x="41" y="93"/>
                    </a:cubicBezTo>
                    <a:cubicBezTo>
                      <a:pt x="41" y="114"/>
                      <a:pt x="24" y="130"/>
                      <a:pt x="5" y="130"/>
                    </a:cubicBezTo>
                    <a:cubicBezTo>
                      <a:pt x="3" y="130"/>
                      <a:pt x="1" y="130"/>
                      <a:pt x="0" y="130"/>
                    </a:cubicBezTo>
                    <a:cubicBezTo>
                      <a:pt x="6" y="139"/>
                      <a:pt x="13" y="146"/>
                      <a:pt x="22" y="148"/>
                    </a:cubicBezTo>
                    <a:cubicBezTo>
                      <a:pt x="43" y="197"/>
                      <a:pt x="82" y="234"/>
                      <a:pt x="134" y="234"/>
                    </a:cubicBezTo>
                    <a:cubicBezTo>
                      <a:pt x="181" y="234"/>
                      <a:pt x="216" y="205"/>
                      <a:pt x="239" y="164"/>
                    </a:cubicBezTo>
                    <a:cubicBezTo>
                      <a:pt x="241" y="159"/>
                      <a:pt x="244" y="153"/>
                      <a:pt x="247" y="148"/>
                    </a:cubicBezTo>
                    <a:cubicBezTo>
                      <a:pt x="267" y="144"/>
                      <a:pt x="279" y="118"/>
                      <a:pt x="281" y="92"/>
                    </a:cubicBezTo>
                    <a:cubicBezTo>
                      <a:pt x="279" y="92"/>
                      <a:pt x="276" y="92"/>
                      <a:pt x="274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Freeform 10"/>
              <p:cNvSpPr>
                <a:spLocks/>
              </p:cNvSpPr>
              <p:nvPr/>
            </p:nvSpPr>
            <p:spPr bwMode="auto">
              <a:xfrm>
                <a:off x="5383213" y="1881188"/>
                <a:ext cx="825500" cy="463550"/>
              </a:xfrm>
              <a:custGeom>
                <a:avLst/>
                <a:gdLst>
                  <a:gd name="T0" fmla="*/ 219 w 219"/>
                  <a:gd name="T1" fmla="*/ 84 h 123"/>
                  <a:gd name="T2" fmla="*/ 219 w 219"/>
                  <a:gd name="T3" fmla="*/ 96 h 123"/>
                  <a:gd name="T4" fmla="*/ 213 w 219"/>
                  <a:gd name="T5" fmla="*/ 103 h 123"/>
                  <a:gd name="T6" fmla="*/ 189 w 219"/>
                  <a:gd name="T7" fmla="*/ 117 h 123"/>
                  <a:gd name="T8" fmla="*/ 116 w 219"/>
                  <a:gd name="T9" fmla="*/ 96 h 123"/>
                  <a:gd name="T10" fmla="*/ 112 w 219"/>
                  <a:gd name="T11" fmla="*/ 96 h 123"/>
                  <a:gd name="T12" fmla="*/ 44 w 219"/>
                  <a:gd name="T13" fmla="*/ 115 h 123"/>
                  <a:gd name="T14" fmla="*/ 20 w 219"/>
                  <a:gd name="T15" fmla="*/ 102 h 123"/>
                  <a:gd name="T16" fmla="*/ 4 w 219"/>
                  <a:gd name="T17" fmla="*/ 81 h 123"/>
                  <a:gd name="T18" fmla="*/ 0 w 219"/>
                  <a:gd name="T19" fmla="*/ 63 h 123"/>
                  <a:gd name="T20" fmla="*/ 6 w 219"/>
                  <a:gd name="T21" fmla="*/ 60 h 123"/>
                  <a:gd name="T22" fmla="*/ 10 w 219"/>
                  <a:gd name="T23" fmla="*/ 78 h 123"/>
                  <a:gd name="T24" fmla="*/ 24 w 219"/>
                  <a:gd name="T25" fmla="*/ 97 h 123"/>
                  <a:gd name="T26" fmla="*/ 46 w 219"/>
                  <a:gd name="T27" fmla="*/ 109 h 123"/>
                  <a:gd name="T28" fmla="*/ 102 w 219"/>
                  <a:gd name="T29" fmla="*/ 95 h 123"/>
                  <a:gd name="T30" fmla="*/ 32 w 219"/>
                  <a:gd name="T31" fmla="*/ 44 h 123"/>
                  <a:gd name="T32" fmla="*/ 54 w 219"/>
                  <a:gd name="T33" fmla="*/ 0 h 123"/>
                  <a:gd name="T34" fmla="*/ 114 w 219"/>
                  <a:gd name="T35" fmla="*/ 16 h 123"/>
                  <a:gd name="T36" fmla="*/ 174 w 219"/>
                  <a:gd name="T37" fmla="*/ 0 h 123"/>
                  <a:gd name="T38" fmla="*/ 199 w 219"/>
                  <a:gd name="T39" fmla="*/ 47 h 123"/>
                  <a:gd name="T40" fmla="*/ 125 w 219"/>
                  <a:gd name="T41" fmla="*/ 95 h 123"/>
                  <a:gd name="T42" fmla="*/ 187 w 219"/>
                  <a:gd name="T43" fmla="*/ 110 h 123"/>
                  <a:gd name="T44" fmla="*/ 208 w 219"/>
                  <a:gd name="T45" fmla="*/ 98 h 123"/>
                  <a:gd name="T46" fmla="*/ 219 w 219"/>
                  <a:gd name="T47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23">
                    <a:moveTo>
                      <a:pt x="219" y="84"/>
                    </a:moveTo>
                    <a:cubicBezTo>
                      <a:pt x="219" y="96"/>
                      <a:pt x="219" y="96"/>
                      <a:pt x="219" y="96"/>
                    </a:cubicBezTo>
                    <a:cubicBezTo>
                      <a:pt x="216" y="99"/>
                      <a:pt x="214" y="100"/>
                      <a:pt x="213" y="103"/>
                    </a:cubicBezTo>
                    <a:cubicBezTo>
                      <a:pt x="206" y="109"/>
                      <a:pt x="198" y="114"/>
                      <a:pt x="189" y="117"/>
                    </a:cubicBezTo>
                    <a:cubicBezTo>
                      <a:pt x="168" y="123"/>
                      <a:pt x="142" y="120"/>
                      <a:pt x="116" y="96"/>
                    </a:cubicBezTo>
                    <a:cubicBezTo>
                      <a:pt x="114" y="96"/>
                      <a:pt x="114" y="96"/>
                      <a:pt x="112" y="96"/>
                    </a:cubicBezTo>
                    <a:cubicBezTo>
                      <a:pt x="90" y="117"/>
                      <a:pt x="64" y="121"/>
                      <a:pt x="44" y="115"/>
                    </a:cubicBezTo>
                    <a:cubicBezTo>
                      <a:pt x="35" y="113"/>
                      <a:pt x="27" y="108"/>
                      <a:pt x="20" y="102"/>
                    </a:cubicBezTo>
                    <a:cubicBezTo>
                      <a:pt x="14" y="96"/>
                      <a:pt x="8" y="89"/>
                      <a:pt x="4" y="81"/>
                    </a:cubicBezTo>
                    <a:cubicBezTo>
                      <a:pt x="1" y="75"/>
                      <a:pt x="1" y="69"/>
                      <a:pt x="0" y="63"/>
                    </a:cubicBezTo>
                    <a:cubicBezTo>
                      <a:pt x="2" y="62"/>
                      <a:pt x="4" y="61"/>
                      <a:pt x="6" y="60"/>
                    </a:cubicBezTo>
                    <a:cubicBezTo>
                      <a:pt x="7" y="66"/>
                      <a:pt x="8" y="72"/>
                      <a:pt x="10" y="78"/>
                    </a:cubicBezTo>
                    <a:cubicBezTo>
                      <a:pt x="14" y="85"/>
                      <a:pt x="18" y="92"/>
                      <a:pt x="24" y="97"/>
                    </a:cubicBezTo>
                    <a:cubicBezTo>
                      <a:pt x="30" y="102"/>
                      <a:pt x="37" y="107"/>
                      <a:pt x="46" y="109"/>
                    </a:cubicBezTo>
                    <a:cubicBezTo>
                      <a:pt x="63" y="114"/>
                      <a:pt x="83" y="111"/>
                      <a:pt x="102" y="95"/>
                    </a:cubicBezTo>
                    <a:cubicBezTo>
                      <a:pt x="68" y="93"/>
                      <a:pt x="37" y="76"/>
                      <a:pt x="32" y="44"/>
                    </a:cubicBezTo>
                    <a:cubicBezTo>
                      <a:pt x="43" y="32"/>
                      <a:pt x="50" y="17"/>
                      <a:pt x="54" y="0"/>
                    </a:cubicBezTo>
                    <a:cubicBezTo>
                      <a:pt x="72" y="10"/>
                      <a:pt x="92" y="16"/>
                      <a:pt x="114" y="16"/>
                    </a:cubicBezTo>
                    <a:cubicBezTo>
                      <a:pt x="136" y="16"/>
                      <a:pt x="156" y="10"/>
                      <a:pt x="174" y="0"/>
                    </a:cubicBezTo>
                    <a:cubicBezTo>
                      <a:pt x="179" y="19"/>
                      <a:pt x="186" y="35"/>
                      <a:pt x="199" y="47"/>
                    </a:cubicBezTo>
                    <a:cubicBezTo>
                      <a:pt x="186" y="75"/>
                      <a:pt x="156" y="91"/>
                      <a:pt x="125" y="95"/>
                    </a:cubicBezTo>
                    <a:cubicBezTo>
                      <a:pt x="148" y="113"/>
                      <a:pt x="170" y="116"/>
                      <a:pt x="187" y="110"/>
                    </a:cubicBezTo>
                    <a:cubicBezTo>
                      <a:pt x="195" y="107"/>
                      <a:pt x="202" y="103"/>
                      <a:pt x="208" y="98"/>
                    </a:cubicBezTo>
                    <a:cubicBezTo>
                      <a:pt x="212" y="93"/>
                      <a:pt x="216" y="89"/>
                      <a:pt x="219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94764" y="4066487"/>
              <a:ext cx="2623488" cy="2791513"/>
              <a:chOff x="8853488" y="736600"/>
              <a:chExt cx="1090613" cy="1160463"/>
            </a:xfrm>
          </p:grpSpPr>
          <p:sp>
            <p:nvSpPr>
              <p:cNvPr id="206" name="Freeform 5"/>
              <p:cNvSpPr>
                <a:spLocks/>
              </p:cNvSpPr>
              <p:nvPr/>
            </p:nvSpPr>
            <p:spPr bwMode="auto">
              <a:xfrm>
                <a:off x="9102725" y="1085850"/>
                <a:ext cx="76200" cy="215900"/>
              </a:xfrm>
              <a:custGeom>
                <a:avLst/>
                <a:gdLst>
                  <a:gd name="T0" fmla="*/ 11 w 20"/>
                  <a:gd name="T1" fmla="*/ 1 h 57"/>
                  <a:gd name="T2" fmla="*/ 4 w 20"/>
                  <a:gd name="T3" fmla="*/ 10 h 57"/>
                  <a:gd name="T4" fmla="*/ 11 w 20"/>
                  <a:gd name="T5" fmla="*/ 51 h 57"/>
                  <a:gd name="T6" fmla="*/ 18 w 20"/>
                  <a:gd name="T7" fmla="*/ 57 h 57"/>
                  <a:gd name="T8" fmla="*/ 17 w 20"/>
                  <a:gd name="T9" fmla="*/ 11 h 57"/>
                  <a:gd name="T10" fmla="*/ 11 w 20"/>
                  <a:gd name="T11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7">
                    <a:moveTo>
                      <a:pt x="11" y="1"/>
                    </a:moveTo>
                    <a:cubicBezTo>
                      <a:pt x="8" y="2"/>
                      <a:pt x="6" y="5"/>
                      <a:pt x="4" y="10"/>
                    </a:cubicBezTo>
                    <a:cubicBezTo>
                      <a:pt x="0" y="23"/>
                      <a:pt x="3" y="42"/>
                      <a:pt x="11" y="51"/>
                    </a:cubicBezTo>
                    <a:cubicBezTo>
                      <a:pt x="13" y="54"/>
                      <a:pt x="15" y="55"/>
                      <a:pt x="18" y="57"/>
                    </a:cubicBezTo>
                    <a:cubicBezTo>
                      <a:pt x="20" y="37"/>
                      <a:pt x="20" y="20"/>
                      <a:pt x="17" y="11"/>
                    </a:cubicBezTo>
                    <a:cubicBezTo>
                      <a:pt x="16" y="3"/>
                      <a:pt x="13" y="0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Freeform 6"/>
              <p:cNvSpPr>
                <a:spLocks/>
              </p:cNvSpPr>
              <p:nvPr/>
            </p:nvSpPr>
            <p:spPr bwMode="auto">
              <a:xfrm>
                <a:off x="9186863" y="941388"/>
                <a:ext cx="423863" cy="412750"/>
              </a:xfrm>
              <a:custGeom>
                <a:avLst/>
                <a:gdLst>
                  <a:gd name="T0" fmla="*/ 22 w 112"/>
                  <a:gd name="T1" fmla="*/ 98 h 109"/>
                  <a:gd name="T2" fmla="*/ 23 w 112"/>
                  <a:gd name="T3" fmla="*/ 97 h 109"/>
                  <a:gd name="T4" fmla="*/ 56 w 112"/>
                  <a:gd name="T5" fmla="*/ 90 h 109"/>
                  <a:gd name="T6" fmla="*/ 56 w 112"/>
                  <a:gd name="T7" fmla="*/ 89 h 109"/>
                  <a:gd name="T8" fmla="*/ 89 w 112"/>
                  <a:gd name="T9" fmla="*/ 97 h 109"/>
                  <a:gd name="T10" fmla="*/ 90 w 112"/>
                  <a:gd name="T11" fmla="*/ 98 h 109"/>
                  <a:gd name="T12" fmla="*/ 112 w 112"/>
                  <a:gd name="T13" fmla="*/ 42 h 109"/>
                  <a:gd name="T14" fmla="*/ 56 w 112"/>
                  <a:gd name="T15" fmla="*/ 16 h 109"/>
                  <a:gd name="T16" fmla="*/ 40 w 112"/>
                  <a:gd name="T17" fmla="*/ 7 h 109"/>
                  <a:gd name="T18" fmla="*/ 7 w 112"/>
                  <a:gd name="T19" fmla="*/ 8 h 109"/>
                  <a:gd name="T20" fmla="*/ 1 w 112"/>
                  <a:gd name="T21" fmla="*/ 31 h 109"/>
                  <a:gd name="T22" fmla="*/ 1 w 112"/>
                  <a:gd name="T23" fmla="*/ 33 h 109"/>
                  <a:gd name="T24" fmla="*/ 22 w 112"/>
                  <a:gd name="T25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9">
                    <a:moveTo>
                      <a:pt x="22" y="98"/>
                    </a:moveTo>
                    <a:cubicBezTo>
                      <a:pt x="22" y="98"/>
                      <a:pt x="22" y="97"/>
                      <a:pt x="23" y="97"/>
                    </a:cubicBezTo>
                    <a:cubicBezTo>
                      <a:pt x="29" y="92"/>
                      <a:pt x="40" y="87"/>
                      <a:pt x="56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72" y="87"/>
                      <a:pt x="83" y="92"/>
                      <a:pt x="89" y="97"/>
                    </a:cubicBezTo>
                    <a:cubicBezTo>
                      <a:pt x="90" y="97"/>
                      <a:pt x="90" y="98"/>
                      <a:pt x="90" y="98"/>
                    </a:cubicBezTo>
                    <a:cubicBezTo>
                      <a:pt x="106" y="107"/>
                      <a:pt x="112" y="68"/>
                      <a:pt x="112" y="42"/>
                    </a:cubicBezTo>
                    <a:cubicBezTo>
                      <a:pt x="87" y="40"/>
                      <a:pt x="72" y="28"/>
                      <a:pt x="56" y="16"/>
                    </a:cubicBezTo>
                    <a:cubicBezTo>
                      <a:pt x="51" y="13"/>
                      <a:pt x="46" y="10"/>
                      <a:pt x="40" y="7"/>
                    </a:cubicBezTo>
                    <a:cubicBezTo>
                      <a:pt x="26" y="1"/>
                      <a:pt x="13" y="0"/>
                      <a:pt x="7" y="8"/>
                    </a:cubicBezTo>
                    <a:cubicBezTo>
                      <a:pt x="4" y="14"/>
                      <a:pt x="2" y="22"/>
                      <a:pt x="1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0" y="57"/>
                      <a:pt x="4" y="109"/>
                      <a:pt x="2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Freeform 7"/>
              <p:cNvSpPr>
                <a:spLocks/>
              </p:cNvSpPr>
              <p:nvPr/>
            </p:nvSpPr>
            <p:spPr bwMode="auto">
              <a:xfrm>
                <a:off x="9621838" y="1085850"/>
                <a:ext cx="76200" cy="212725"/>
              </a:xfrm>
              <a:custGeom>
                <a:avLst/>
                <a:gdLst>
                  <a:gd name="T0" fmla="*/ 9 w 20"/>
                  <a:gd name="T1" fmla="*/ 51 h 56"/>
                  <a:gd name="T2" fmla="*/ 16 w 20"/>
                  <a:gd name="T3" fmla="*/ 10 h 56"/>
                  <a:gd name="T4" fmla="*/ 9 w 20"/>
                  <a:gd name="T5" fmla="*/ 1 h 56"/>
                  <a:gd name="T6" fmla="*/ 2 w 20"/>
                  <a:gd name="T7" fmla="*/ 13 h 56"/>
                  <a:gd name="T8" fmla="*/ 2 w 20"/>
                  <a:gd name="T9" fmla="*/ 56 h 56"/>
                  <a:gd name="T10" fmla="*/ 9 w 20"/>
                  <a:gd name="T11" fmla="*/ 5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6">
                    <a:moveTo>
                      <a:pt x="9" y="51"/>
                    </a:moveTo>
                    <a:cubicBezTo>
                      <a:pt x="17" y="42"/>
                      <a:pt x="20" y="23"/>
                      <a:pt x="16" y="10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3" y="5"/>
                      <a:pt x="2" y="13"/>
                    </a:cubicBezTo>
                    <a:cubicBezTo>
                      <a:pt x="1" y="22"/>
                      <a:pt x="0" y="37"/>
                      <a:pt x="2" y="56"/>
                    </a:cubicBezTo>
                    <a:cubicBezTo>
                      <a:pt x="5" y="55"/>
                      <a:pt x="7" y="54"/>
                      <a:pt x="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Freeform 8"/>
              <p:cNvSpPr>
                <a:spLocks/>
              </p:cNvSpPr>
              <p:nvPr/>
            </p:nvSpPr>
            <p:spPr bwMode="auto">
              <a:xfrm>
                <a:off x="9288463" y="1320800"/>
                <a:ext cx="215900" cy="136525"/>
              </a:xfrm>
              <a:custGeom>
                <a:avLst/>
                <a:gdLst>
                  <a:gd name="T0" fmla="*/ 1 w 57"/>
                  <a:gd name="T1" fmla="*/ 14 h 36"/>
                  <a:gd name="T2" fmla="*/ 17 w 57"/>
                  <a:gd name="T3" fmla="*/ 35 h 36"/>
                  <a:gd name="T4" fmla="*/ 29 w 57"/>
                  <a:gd name="T5" fmla="*/ 30 h 36"/>
                  <a:gd name="T6" fmla="*/ 42 w 57"/>
                  <a:gd name="T7" fmla="*/ 35 h 36"/>
                  <a:gd name="T8" fmla="*/ 57 w 57"/>
                  <a:gd name="T9" fmla="*/ 16 h 36"/>
                  <a:gd name="T10" fmla="*/ 29 w 57"/>
                  <a:gd name="T11" fmla="*/ 0 h 36"/>
                  <a:gd name="T12" fmla="*/ 1 w 57"/>
                  <a:gd name="T1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36">
                    <a:moveTo>
                      <a:pt x="1" y="14"/>
                    </a:moveTo>
                    <a:cubicBezTo>
                      <a:pt x="0" y="22"/>
                      <a:pt x="6" y="31"/>
                      <a:pt x="17" y="35"/>
                    </a:cubicBezTo>
                    <a:cubicBezTo>
                      <a:pt x="22" y="36"/>
                      <a:pt x="25" y="30"/>
                      <a:pt x="29" y="30"/>
                    </a:cubicBezTo>
                    <a:cubicBezTo>
                      <a:pt x="34" y="30"/>
                      <a:pt x="37" y="36"/>
                      <a:pt x="42" y="35"/>
                    </a:cubicBezTo>
                    <a:cubicBezTo>
                      <a:pt x="52" y="31"/>
                      <a:pt x="57" y="24"/>
                      <a:pt x="57" y="16"/>
                    </a:cubicBezTo>
                    <a:cubicBezTo>
                      <a:pt x="57" y="5"/>
                      <a:pt x="44" y="0"/>
                      <a:pt x="29" y="0"/>
                    </a:cubicBezTo>
                    <a:cubicBezTo>
                      <a:pt x="15" y="0"/>
                      <a:pt x="1" y="5"/>
                      <a:pt x="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9194800" y="1490663"/>
                <a:ext cx="415925" cy="273050"/>
              </a:xfrm>
              <a:custGeom>
                <a:avLst/>
                <a:gdLst>
                  <a:gd name="T0" fmla="*/ 88 w 110"/>
                  <a:gd name="T1" fmla="*/ 0 h 72"/>
                  <a:gd name="T2" fmla="*/ 56 w 110"/>
                  <a:gd name="T3" fmla="*/ 14 h 72"/>
                  <a:gd name="T4" fmla="*/ 54 w 110"/>
                  <a:gd name="T5" fmla="*/ 14 h 72"/>
                  <a:gd name="T6" fmla="*/ 53 w 110"/>
                  <a:gd name="T7" fmla="*/ 14 h 72"/>
                  <a:gd name="T8" fmla="*/ 22 w 110"/>
                  <a:gd name="T9" fmla="*/ 1 h 72"/>
                  <a:gd name="T10" fmla="*/ 0 w 110"/>
                  <a:gd name="T11" fmla="*/ 26 h 72"/>
                  <a:gd name="T12" fmla="*/ 54 w 110"/>
                  <a:gd name="T13" fmla="*/ 72 h 72"/>
                  <a:gd name="T14" fmla="*/ 110 w 110"/>
                  <a:gd name="T15" fmla="*/ 26 h 72"/>
                  <a:gd name="T16" fmla="*/ 88 w 110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88" y="0"/>
                    </a:moveTo>
                    <a:cubicBezTo>
                      <a:pt x="77" y="9"/>
                      <a:pt x="65" y="14"/>
                      <a:pt x="56" y="14"/>
                    </a:cubicBezTo>
                    <a:cubicBezTo>
                      <a:pt x="56" y="14"/>
                      <a:pt x="55" y="14"/>
                      <a:pt x="54" y="14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44" y="14"/>
                      <a:pt x="33" y="9"/>
                      <a:pt x="22" y="1"/>
                    </a:cubicBezTo>
                    <a:cubicBezTo>
                      <a:pt x="18" y="13"/>
                      <a:pt x="11" y="22"/>
                      <a:pt x="0" y="26"/>
                    </a:cubicBezTo>
                    <a:cubicBezTo>
                      <a:pt x="18" y="54"/>
                      <a:pt x="33" y="65"/>
                      <a:pt x="54" y="72"/>
                    </a:cubicBezTo>
                    <a:cubicBezTo>
                      <a:pt x="78" y="63"/>
                      <a:pt x="91" y="51"/>
                      <a:pt x="110" y="26"/>
                    </a:cubicBezTo>
                    <a:cubicBezTo>
                      <a:pt x="98" y="22"/>
                      <a:pt x="92" y="12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Freeform 10"/>
              <p:cNvSpPr>
                <a:spLocks/>
              </p:cNvSpPr>
              <p:nvPr/>
            </p:nvSpPr>
            <p:spPr bwMode="auto">
              <a:xfrm>
                <a:off x="9386888" y="1779588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Freeform 11"/>
              <p:cNvSpPr>
                <a:spLocks/>
              </p:cNvSpPr>
              <p:nvPr/>
            </p:nvSpPr>
            <p:spPr bwMode="auto">
              <a:xfrm>
                <a:off x="9386888" y="1824038"/>
                <a:ext cx="30163" cy="34925"/>
              </a:xfrm>
              <a:custGeom>
                <a:avLst/>
                <a:gdLst>
                  <a:gd name="T0" fmla="*/ 4 w 8"/>
                  <a:gd name="T1" fmla="*/ 0 h 9"/>
                  <a:gd name="T2" fmla="*/ 3 w 8"/>
                  <a:gd name="T3" fmla="*/ 0 h 9"/>
                  <a:gd name="T4" fmla="*/ 0 w 8"/>
                  <a:gd name="T5" fmla="*/ 4 h 9"/>
                  <a:gd name="T6" fmla="*/ 3 w 8"/>
                  <a:gd name="T7" fmla="*/ 9 h 9"/>
                  <a:gd name="T8" fmla="*/ 4 w 8"/>
                  <a:gd name="T9" fmla="*/ 9 h 9"/>
                  <a:gd name="T10" fmla="*/ 8 w 8"/>
                  <a:gd name="T11" fmla="*/ 4 h 9"/>
                  <a:gd name="T12" fmla="*/ 4 w 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8" y="7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Freeform 12"/>
              <p:cNvSpPr>
                <a:spLocks noEditPoints="1"/>
              </p:cNvSpPr>
              <p:nvPr/>
            </p:nvSpPr>
            <p:spPr bwMode="auto">
              <a:xfrm>
                <a:off x="8853488" y="736600"/>
                <a:ext cx="1090613" cy="1160463"/>
              </a:xfrm>
              <a:custGeom>
                <a:avLst/>
                <a:gdLst>
                  <a:gd name="T0" fmla="*/ 206 w 288"/>
                  <a:gd name="T1" fmla="*/ 217 h 306"/>
                  <a:gd name="T2" fmla="*/ 201 w 288"/>
                  <a:gd name="T3" fmla="*/ 170 h 306"/>
                  <a:gd name="T4" fmla="*/ 212 w 288"/>
                  <a:gd name="T5" fmla="*/ 154 h 306"/>
                  <a:gd name="T6" fmla="*/ 228 w 288"/>
                  <a:gd name="T7" fmla="*/ 129 h 306"/>
                  <a:gd name="T8" fmla="*/ 224 w 288"/>
                  <a:gd name="T9" fmla="*/ 94 h 306"/>
                  <a:gd name="T10" fmla="*/ 144 w 288"/>
                  <a:gd name="T11" fmla="*/ 5 h 306"/>
                  <a:gd name="T12" fmla="*/ 119 w 288"/>
                  <a:gd name="T13" fmla="*/ 11 h 306"/>
                  <a:gd name="T14" fmla="*/ 65 w 288"/>
                  <a:gd name="T15" fmla="*/ 94 h 306"/>
                  <a:gd name="T16" fmla="*/ 61 w 288"/>
                  <a:gd name="T17" fmla="*/ 129 h 306"/>
                  <a:gd name="T18" fmla="*/ 77 w 288"/>
                  <a:gd name="T19" fmla="*/ 154 h 306"/>
                  <a:gd name="T20" fmla="*/ 89 w 288"/>
                  <a:gd name="T21" fmla="*/ 171 h 306"/>
                  <a:gd name="T22" fmla="*/ 83 w 288"/>
                  <a:gd name="T23" fmla="*/ 217 h 306"/>
                  <a:gd name="T24" fmla="*/ 2 w 288"/>
                  <a:gd name="T25" fmla="*/ 278 h 306"/>
                  <a:gd name="T26" fmla="*/ 77 w 288"/>
                  <a:gd name="T27" fmla="*/ 306 h 306"/>
                  <a:gd name="T28" fmla="*/ 212 w 288"/>
                  <a:gd name="T29" fmla="*/ 306 h 306"/>
                  <a:gd name="T30" fmla="*/ 287 w 288"/>
                  <a:gd name="T31" fmla="*/ 278 h 306"/>
                  <a:gd name="T32" fmla="*/ 205 w 288"/>
                  <a:gd name="T33" fmla="*/ 105 h 306"/>
                  <a:gd name="T34" fmla="*/ 219 w 288"/>
                  <a:gd name="T35" fmla="*/ 102 h 306"/>
                  <a:gd name="T36" fmla="*/ 205 w 288"/>
                  <a:gd name="T37" fmla="*/ 148 h 306"/>
                  <a:gd name="T38" fmla="*/ 84 w 288"/>
                  <a:gd name="T39" fmla="*/ 149 h 306"/>
                  <a:gd name="T40" fmla="*/ 70 w 288"/>
                  <a:gd name="T41" fmla="*/ 102 h 306"/>
                  <a:gd name="T42" fmla="*/ 83 w 288"/>
                  <a:gd name="T43" fmla="*/ 103 h 306"/>
                  <a:gd name="T44" fmla="*/ 89 w 288"/>
                  <a:gd name="T45" fmla="*/ 87 h 306"/>
                  <a:gd name="T46" fmla="*/ 95 w 288"/>
                  <a:gd name="T47" fmla="*/ 62 h 306"/>
                  <a:gd name="T48" fmla="*/ 144 w 288"/>
                  <a:gd name="T49" fmla="*/ 70 h 306"/>
                  <a:gd name="T50" fmla="*/ 178 w 288"/>
                  <a:gd name="T51" fmla="*/ 152 h 306"/>
                  <a:gd name="T52" fmla="*/ 144 w 288"/>
                  <a:gd name="T53" fmla="*/ 143 h 306"/>
                  <a:gd name="T54" fmla="*/ 111 w 288"/>
                  <a:gd name="T55" fmla="*/ 151 h 306"/>
                  <a:gd name="T56" fmla="*/ 89 w 288"/>
                  <a:gd name="T57" fmla="*/ 87 h 306"/>
                  <a:gd name="T58" fmla="*/ 157 w 288"/>
                  <a:gd name="T59" fmla="*/ 189 h 306"/>
                  <a:gd name="T60" fmla="*/ 132 w 288"/>
                  <a:gd name="T61" fmla="*/ 189 h 306"/>
                  <a:gd name="T62" fmla="*/ 144 w 288"/>
                  <a:gd name="T63" fmla="*/ 154 h 306"/>
                  <a:gd name="T64" fmla="*/ 145 w 288"/>
                  <a:gd name="T65" fmla="*/ 296 h 306"/>
                  <a:gd name="T66" fmla="*/ 141 w 288"/>
                  <a:gd name="T67" fmla="*/ 291 h 306"/>
                  <a:gd name="T68" fmla="*/ 145 w 288"/>
                  <a:gd name="T69" fmla="*/ 287 h 306"/>
                  <a:gd name="T70" fmla="*/ 145 w 288"/>
                  <a:gd name="T71" fmla="*/ 296 h 306"/>
                  <a:gd name="T72" fmla="*/ 144 w 288"/>
                  <a:gd name="T73" fmla="*/ 284 h 306"/>
                  <a:gd name="T74" fmla="*/ 144 w 288"/>
                  <a:gd name="T75" fmla="*/ 275 h 306"/>
                  <a:gd name="T76" fmla="*/ 149 w 288"/>
                  <a:gd name="T77" fmla="*/ 279 h 306"/>
                  <a:gd name="T78" fmla="*/ 144 w 288"/>
                  <a:gd name="T79" fmla="*/ 271 h 306"/>
                  <a:gd name="T80" fmla="*/ 112 w 288"/>
                  <a:gd name="T81" fmla="*/ 200 h 306"/>
                  <a:gd name="T82" fmla="*/ 144 w 288"/>
                  <a:gd name="T83" fmla="*/ 213 h 306"/>
                  <a:gd name="T84" fmla="*/ 178 w 288"/>
                  <a:gd name="T85" fmla="*/ 199 h 306"/>
                  <a:gd name="T86" fmla="*/ 144 w 288"/>
                  <a:gd name="T87" fmla="*/ 27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8" h="306">
                    <a:moveTo>
                      <a:pt x="212" y="219"/>
                    </a:moveTo>
                    <a:cubicBezTo>
                      <a:pt x="210" y="219"/>
                      <a:pt x="208" y="218"/>
                      <a:pt x="206" y="217"/>
                    </a:cubicBezTo>
                    <a:cubicBezTo>
                      <a:pt x="193" y="212"/>
                      <a:pt x="187" y="203"/>
                      <a:pt x="185" y="192"/>
                    </a:cubicBezTo>
                    <a:cubicBezTo>
                      <a:pt x="192" y="186"/>
                      <a:pt x="197" y="178"/>
                      <a:pt x="201" y="170"/>
                    </a:cubicBezTo>
                    <a:cubicBezTo>
                      <a:pt x="204" y="166"/>
                      <a:pt x="206" y="161"/>
                      <a:pt x="209" y="156"/>
                    </a:cubicBezTo>
                    <a:cubicBezTo>
                      <a:pt x="210" y="155"/>
                      <a:pt x="211" y="155"/>
                      <a:pt x="212" y="154"/>
                    </a:cubicBezTo>
                    <a:cubicBezTo>
                      <a:pt x="215" y="152"/>
                      <a:pt x="218" y="150"/>
                      <a:pt x="220" y="147"/>
                    </a:cubicBezTo>
                    <a:cubicBezTo>
                      <a:pt x="224" y="142"/>
                      <a:pt x="226" y="136"/>
                      <a:pt x="228" y="129"/>
                    </a:cubicBezTo>
                    <a:cubicBezTo>
                      <a:pt x="229" y="122"/>
                      <a:pt x="229" y="115"/>
                      <a:pt x="228" y="108"/>
                    </a:cubicBezTo>
                    <a:cubicBezTo>
                      <a:pt x="228" y="103"/>
                      <a:pt x="226" y="98"/>
                      <a:pt x="224" y="94"/>
                    </a:cubicBezTo>
                    <a:cubicBezTo>
                      <a:pt x="222" y="76"/>
                      <a:pt x="218" y="59"/>
                      <a:pt x="212" y="46"/>
                    </a:cubicBezTo>
                    <a:cubicBezTo>
                      <a:pt x="200" y="16"/>
                      <a:pt x="178" y="0"/>
                      <a:pt x="144" y="5"/>
                    </a:cubicBezTo>
                    <a:cubicBezTo>
                      <a:pt x="141" y="6"/>
                      <a:pt x="136" y="6"/>
                      <a:pt x="132" y="7"/>
                    </a:cubicBezTo>
                    <a:cubicBezTo>
                      <a:pt x="128" y="8"/>
                      <a:pt x="123" y="9"/>
                      <a:pt x="119" y="11"/>
                    </a:cubicBezTo>
                    <a:cubicBezTo>
                      <a:pt x="98" y="11"/>
                      <a:pt x="85" y="25"/>
                      <a:pt x="77" y="43"/>
                    </a:cubicBezTo>
                    <a:cubicBezTo>
                      <a:pt x="70" y="58"/>
                      <a:pt x="66" y="77"/>
                      <a:pt x="65" y="94"/>
                    </a:cubicBezTo>
                    <a:cubicBezTo>
                      <a:pt x="63" y="98"/>
                      <a:pt x="61" y="103"/>
                      <a:pt x="60" y="108"/>
                    </a:cubicBezTo>
                    <a:cubicBezTo>
                      <a:pt x="59" y="115"/>
                      <a:pt x="60" y="122"/>
                      <a:pt x="61" y="129"/>
                    </a:cubicBezTo>
                    <a:cubicBezTo>
                      <a:pt x="62" y="136"/>
                      <a:pt x="65" y="142"/>
                      <a:pt x="69" y="147"/>
                    </a:cubicBezTo>
                    <a:cubicBezTo>
                      <a:pt x="71" y="150"/>
                      <a:pt x="74" y="152"/>
                      <a:pt x="77" y="154"/>
                    </a:cubicBezTo>
                    <a:cubicBezTo>
                      <a:pt x="78" y="155"/>
                      <a:pt x="79" y="155"/>
                      <a:pt x="80" y="156"/>
                    </a:cubicBezTo>
                    <a:cubicBezTo>
                      <a:pt x="83" y="161"/>
                      <a:pt x="86" y="166"/>
                      <a:pt x="89" y="171"/>
                    </a:cubicBezTo>
                    <a:cubicBezTo>
                      <a:pt x="92" y="179"/>
                      <a:pt x="97" y="186"/>
                      <a:pt x="104" y="192"/>
                    </a:cubicBezTo>
                    <a:cubicBezTo>
                      <a:pt x="101" y="203"/>
                      <a:pt x="96" y="212"/>
                      <a:pt x="83" y="217"/>
                    </a:cubicBezTo>
                    <a:cubicBezTo>
                      <a:pt x="80" y="218"/>
                      <a:pt x="79" y="219"/>
                      <a:pt x="77" y="219"/>
                    </a:cubicBezTo>
                    <a:cubicBezTo>
                      <a:pt x="43" y="232"/>
                      <a:pt x="0" y="238"/>
                      <a:pt x="2" y="278"/>
                    </a:cubicBezTo>
                    <a:cubicBezTo>
                      <a:pt x="2" y="287"/>
                      <a:pt x="5" y="297"/>
                      <a:pt x="11" y="306"/>
                    </a:cubicBezTo>
                    <a:cubicBezTo>
                      <a:pt x="11" y="306"/>
                      <a:pt x="11" y="306"/>
                      <a:pt x="77" y="306"/>
                    </a:cubicBezTo>
                    <a:cubicBezTo>
                      <a:pt x="77" y="306"/>
                      <a:pt x="77" y="306"/>
                      <a:pt x="144" y="306"/>
                    </a:cubicBezTo>
                    <a:cubicBezTo>
                      <a:pt x="144" y="306"/>
                      <a:pt x="144" y="306"/>
                      <a:pt x="212" y="306"/>
                    </a:cubicBezTo>
                    <a:cubicBezTo>
                      <a:pt x="212" y="306"/>
                      <a:pt x="212" y="306"/>
                      <a:pt x="278" y="306"/>
                    </a:cubicBezTo>
                    <a:cubicBezTo>
                      <a:pt x="284" y="297"/>
                      <a:pt x="287" y="287"/>
                      <a:pt x="287" y="278"/>
                    </a:cubicBezTo>
                    <a:cubicBezTo>
                      <a:pt x="288" y="238"/>
                      <a:pt x="246" y="232"/>
                      <a:pt x="212" y="219"/>
                    </a:cubicBezTo>
                    <a:close/>
                    <a:moveTo>
                      <a:pt x="205" y="105"/>
                    </a:moveTo>
                    <a:cubicBezTo>
                      <a:pt x="206" y="97"/>
                      <a:pt x="209" y="92"/>
                      <a:pt x="212" y="93"/>
                    </a:cubicBezTo>
                    <a:cubicBezTo>
                      <a:pt x="214" y="93"/>
                      <a:pt x="216" y="96"/>
                      <a:pt x="219" y="102"/>
                    </a:cubicBezTo>
                    <a:cubicBezTo>
                      <a:pt x="223" y="115"/>
                      <a:pt x="220" y="134"/>
                      <a:pt x="212" y="143"/>
                    </a:cubicBezTo>
                    <a:cubicBezTo>
                      <a:pt x="210" y="146"/>
                      <a:pt x="208" y="147"/>
                      <a:pt x="205" y="148"/>
                    </a:cubicBezTo>
                    <a:cubicBezTo>
                      <a:pt x="203" y="129"/>
                      <a:pt x="204" y="114"/>
                      <a:pt x="205" y="105"/>
                    </a:cubicBezTo>
                    <a:close/>
                    <a:moveTo>
                      <a:pt x="84" y="149"/>
                    </a:moveTo>
                    <a:cubicBezTo>
                      <a:pt x="81" y="147"/>
                      <a:pt x="79" y="146"/>
                      <a:pt x="77" y="143"/>
                    </a:cubicBezTo>
                    <a:cubicBezTo>
                      <a:pt x="69" y="134"/>
                      <a:pt x="66" y="115"/>
                      <a:pt x="70" y="102"/>
                    </a:cubicBezTo>
                    <a:cubicBezTo>
                      <a:pt x="72" y="97"/>
                      <a:pt x="74" y="94"/>
                      <a:pt x="77" y="93"/>
                    </a:cubicBezTo>
                    <a:cubicBezTo>
                      <a:pt x="79" y="92"/>
                      <a:pt x="82" y="95"/>
                      <a:pt x="83" y="103"/>
                    </a:cubicBezTo>
                    <a:cubicBezTo>
                      <a:pt x="86" y="112"/>
                      <a:pt x="86" y="129"/>
                      <a:pt x="84" y="149"/>
                    </a:cubicBezTo>
                    <a:close/>
                    <a:moveTo>
                      <a:pt x="89" y="87"/>
                    </a:moveTo>
                    <a:cubicBezTo>
                      <a:pt x="89" y="86"/>
                      <a:pt x="89" y="86"/>
                      <a:pt x="89" y="85"/>
                    </a:cubicBezTo>
                    <a:cubicBezTo>
                      <a:pt x="90" y="76"/>
                      <a:pt x="92" y="68"/>
                      <a:pt x="95" y="62"/>
                    </a:cubicBezTo>
                    <a:cubicBezTo>
                      <a:pt x="101" y="54"/>
                      <a:pt x="114" y="55"/>
                      <a:pt x="128" y="61"/>
                    </a:cubicBezTo>
                    <a:cubicBezTo>
                      <a:pt x="134" y="64"/>
                      <a:pt x="139" y="67"/>
                      <a:pt x="144" y="70"/>
                    </a:cubicBezTo>
                    <a:cubicBezTo>
                      <a:pt x="160" y="82"/>
                      <a:pt x="175" y="94"/>
                      <a:pt x="200" y="96"/>
                    </a:cubicBezTo>
                    <a:cubicBezTo>
                      <a:pt x="200" y="122"/>
                      <a:pt x="194" y="161"/>
                      <a:pt x="178" y="152"/>
                    </a:cubicBezTo>
                    <a:cubicBezTo>
                      <a:pt x="178" y="152"/>
                      <a:pt x="178" y="151"/>
                      <a:pt x="177" y="151"/>
                    </a:cubicBezTo>
                    <a:cubicBezTo>
                      <a:pt x="171" y="146"/>
                      <a:pt x="160" y="141"/>
                      <a:pt x="144" y="143"/>
                    </a:cubicBezTo>
                    <a:cubicBezTo>
                      <a:pt x="144" y="143"/>
                      <a:pt x="144" y="143"/>
                      <a:pt x="144" y="144"/>
                    </a:cubicBezTo>
                    <a:cubicBezTo>
                      <a:pt x="128" y="141"/>
                      <a:pt x="117" y="146"/>
                      <a:pt x="111" y="151"/>
                    </a:cubicBezTo>
                    <a:cubicBezTo>
                      <a:pt x="110" y="151"/>
                      <a:pt x="110" y="152"/>
                      <a:pt x="110" y="152"/>
                    </a:cubicBezTo>
                    <a:cubicBezTo>
                      <a:pt x="92" y="163"/>
                      <a:pt x="88" y="111"/>
                      <a:pt x="89" y="87"/>
                    </a:cubicBezTo>
                    <a:close/>
                    <a:moveTo>
                      <a:pt x="172" y="170"/>
                    </a:moveTo>
                    <a:cubicBezTo>
                      <a:pt x="172" y="178"/>
                      <a:pt x="167" y="185"/>
                      <a:pt x="157" y="189"/>
                    </a:cubicBezTo>
                    <a:cubicBezTo>
                      <a:pt x="152" y="190"/>
                      <a:pt x="149" y="184"/>
                      <a:pt x="144" y="184"/>
                    </a:cubicBezTo>
                    <a:cubicBezTo>
                      <a:pt x="140" y="184"/>
                      <a:pt x="137" y="190"/>
                      <a:pt x="132" y="189"/>
                    </a:cubicBezTo>
                    <a:cubicBezTo>
                      <a:pt x="121" y="185"/>
                      <a:pt x="115" y="176"/>
                      <a:pt x="116" y="168"/>
                    </a:cubicBezTo>
                    <a:cubicBezTo>
                      <a:pt x="116" y="159"/>
                      <a:pt x="130" y="154"/>
                      <a:pt x="144" y="154"/>
                    </a:cubicBezTo>
                    <a:cubicBezTo>
                      <a:pt x="159" y="154"/>
                      <a:pt x="172" y="159"/>
                      <a:pt x="172" y="170"/>
                    </a:cubicBezTo>
                    <a:close/>
                    <a:moveTo>
                      <a:pt x="145" y="296"/>
                    </a:moveTo>
                    <a:cubicBezTo>
                      <a:pt x="144" y="296"/>
                      <a:pt x="144" y="296"/>
                      <a:pt x="144" y="296"/>
                    </a:cubicBezTo>
                    <a:cubicBezTo>
                      <a:pt x="142" y="295"/>
                      <a:pt x="141" y="294"/>
                      <a:pt x="141" y="291"/>
                    </a:cubicBezTo>
                    <a:cubicBezTo>
                      <a:pt x="141" y="289"/>
                      <a:pt x="142" y="287"/>
                      <a:pt x="144" y="287"/>
                    </a:cubicBezTo>
                    <a:cubicBezTo>
                      <a:pt x="144" y="287"/>
                      <a:pt x="145" y="287"/>
                      <a:pt x="145" y="287"/>
                    </a:cubicBezTo>
                    <a:cubicBezTo>
                      <a:pt x="147" y="287"/>
                      <a:pt x="149" y="289"/>
                      <a:pt x="149" y="291"/>
                    </a:cubicBezTo>
                    <a:cubicBezTo>
                      <a:pt x="149" y="294"/>
                      <a:pt x="147" y="296"/>
                      <a:pt x="145" y="296"/>
                    </a:cubicBezTo>
                    <a:close/>
                    <a:moveTo>
                      <a:pt x="145" y="284"/>
                    </a:moveTo>
                    <a:cubicBezTo>
                      <a:pt x="144" y="284"/>
                      <a:pt x="144" y="284"/>
                      <a:pt x="144" y="284"/>
                    </a:cubicBezTo>
                    <a:cubicBezTo>
                      <a:pt x="142" y="284"/>
                      <a:pt x="141" y="282"/>
                      <a:pt x="141" y="279"/>
                    </a:cubicBezTo>
                    <a:cubicBezTo>
                      <a:pt x="141" y="277"/>
                      <a:pt x="142" y="275"/>
                      <a:pt x="144" y="275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7" y="275"/>
                      <a:pt x="149" y="277"/>
                      <a:pt x="149" y="279"/>
                    </a:cubicBezTo>
                    <a:cubicBezTo>
                      <a:pt x="149" y="282"/>
                      <a:pt x="147" y="284"/>
                      <a:pt x="145" y="284"/>
                    </a:cubicBezTo>
                    <a:close/>
                    <a:moveTo>
                      <a:pt x="144" y="271"/>
                    </a:moveTo>
                    <a:cubicBezTo>
                      <a:pt x="123" y="264"/>
                      <a:pt x="108" y="253"/>
                      <a:pt x="90" y="225"/>
                    </a:cubicBezTo>
                    <a:cubicBezTo>
                      <a:pt x="101" y="221"/>
                      <a:pt x="108" y="212"/>
                      <a:pt x="112" y="200"/>
                    </a:cubicBezTo>
                    <a:cubicBezTo>
                      <a:pt x="123" y="208"/>
                      <a:pt x="134" y="213"/>
                      <a:pt x="143" y="213"/>
                    </a:cubicBezTo>
                    <a:cubicBezTo>
                      <a:pt x="143" y="213"/>
                      <a:pt x="144" y="213"/>
                      <a:pt x="144" y="213"/>
                    </a:cubicBezTo>
                    <a:cubicBezTo>
                      <a:pt x="145" y="213"/>
                      <a:pt x="146" y="213"/>
                      <a:pt x="146" y="213"/>
                    </a:cubicBezTo>
                    <a:cubicBezTo>
                      <a:pt x="155" y="213"/>
                      <a:pt x="167" y="208"/>
                      <a:pt x="178" y="199"/>
                    </a:cubicBezTo>
                    <a:cubicBezTo>
                      <a:pt x="182" y="211"/>
                      <a:pt x="188" y="221"/>
                      <a:pt x="200" y="225"/>
                    </a:cubicBezTo>
                    <a:cubicBezTo>
                      <a:pt x="181" y="250"/>
                      <a:pt x="168" y="262"/>
                      <a:pt x="144" y="27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" name="Freeform 8"/>
            <p:cNvSpPr>
              <a:spLocks/>
            </p:cNvSpPr>
            <p:nvPr/>
          </p:nvSpPr>
          <p:spPr bwMode="auto">
            <a:xfrm>
              <a:off x="7606350" y="6673514"/>
              <a:ext cx="130225" cy="0"/>
            </a:xfrm>
            <a:custGeom>
              <a:avLst/>
              <a:gdLst>
                <a:gd name="T0" fmla="*/ 13 w 13"/>
                <a:gd name="T1" fmla="*/ 0 w 13"/>
                <a:gd name="T2" fmla="*/ 13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66193" y="5568627"/>
            <a:ext cx="573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ar-SA" dirty="0" smtClean="0">
                <a:solidFill>
                  <a:srgbClr val="C00000"/>
                </a:solidFill>
                <a:latin typeface="KufiStandardGK" charset="-78"/>
                <a:ea typeface="KufiStandardGK" charset="-78"/>
                <a:cs typeface="KufiStandardGK" charset="-78"/>
              </a:rPr>
              <a:t>عزيزتي المُبدعة : </a:t>
            </a:r>
            <a:r>
              <a:rPr lang="ar-SA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حددي أهدافك وخصصي لها الوقت المناسب دون هدر الوقت في متابعة مواضيع لا تُطور تخصصك وشخصيتك.</a:t>
            </a: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en-US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62"/>
          <a:stretch/>
        </p:blipFill>
        <p:spPr>
          <a:xfrm>
            <a:off x="916135" y="2022643"/>
            <a:ext cx="6847549" cy="281100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302307" y="2349078"/>
            <a:ext cx="2496653" cy="14539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216775" y="3796738"/>
            <a:ext cx="422483" cy="15127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249577" y="2739222"/>
            <a:ext cx="2619351" cy="98287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271827" y="2528910"/>
            <a:ext cx="2496653" cy="14539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67937" y="2087751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١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928952" y="2452801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٢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02031" y="2899366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٣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72688" y="3771239"/>
            <a:ext cx="325426" cy="34747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dirty="0" smtClean="0">
                <a:solidFill>
                  <a:srgbClr val="FFFFFF"/>
                </a:solidFill>
              </a:rPr>
              <a:t>٤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57182" y="3918161"/>
            <a:ext cx="273790" cy="13854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28868" y="4073205"/>
            <a:ext cx="2795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اضغط هنا لإنشاء</a:t>
            </a:r>
          </a:p>
          <a:p>
            <a:pPr algn="ctr" rtl="1"/>
            <a:r>
              <a:rPr lang="ar-SA" b="1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المدونة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96865</TotalTime>
  <Words>669</Words>
  <Application>Microsoft Macintosh PowerPoint</Application>
  <PresentationFormat>On-screen Show (4:3)</PresentationFormat>
  <Paragraphs>115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2</vt:i4>
      </vt:variant>
    </vt:vector>
  </HeadingPairs>
  <TitlesOfParts>
    <vt:vector size="29" baseType="lpstr">
      <vt:lpstr>Calibri</vt:lpstr>
      <vt:lpstr>Calibri Light</vt:lpstr>
      <vt:lpstr>Chewy</vt:lpstr>
      <vt:lpstr>Comic Sans MS</vt:lpstr>
      <vt:lpstr>Eurostile</vt:lpstr>
      <vt:lpstr>Franklin Gothic Heavy</vt:lpstr>
      <vt:lpstr>KufiStandardGK</vt:lpstr>
      <vt:lpstr>宋体</vt:lpstr>
      <vt:lpstr>等线</vt:lpstr>
      <vt:lpstr>Arial</vt:lpstr>
      <vt:lpstr>Navigate_Timeline</vt:lpstr>
      <vt:lpstr>1_Navigate_Timeline</vt:lpstr>
      <vt:lpstr>2_Navigate_Timeline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  <vt:lpstr>Custom Show 2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Alsuliman, Abdulaziz</cp:lastModifiedBy>
  <cp:revision>781</cp:revision>
  <dcterms:created xsi:type="dcterms:W3CDTF">2013-10-01T18:56:24Z</dcterms:created>
  <dcterms:modified xsi:type="dcterms:W3CDTF">2018-11-09T14:39:07Z</dcterms:modified>
</cp:coreProperties>
</file>